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69" r:id="rId4"/>
    <p:sldId id="270" r:id="rId6"/>
    <p:sldId id="259" r:id="rId7"/>
    <p:sldId id="275" r:id="rId8"/>
    <p:sldId id="285" r:id="rId9"/>
    <p:sldId id="261" r:id="rId10"/>
    <p:sldId id="274" r:id="rId11"/>
    <p:sldId id="286" r:id="rId12"/>
    <p:sldId id="273" r:id="rId13"/>
    <p:sldId id="376" r:id="rId14"/>
    <p:sldId id="284" r:id="rId15"/>
    <p:sldId id="265" r:id="rId16"/>
    <p:sldId id="374" r:id="rId17"/>
    <p:sldId id="266" r:id="rId18"/>
  </p:sldIdLst>
  <p:sldSz cx="18288000" cy="10287000"/>
  <p:notesSz cx="6858000" cy="9144000"/>
  <p:embeddedFontLst>
    <p:embeddedFont>
      <p:font typeface="微软雅黑" panose="020B0503020204020204" pitchFamily="34" charset="-122"/>
      <p:regular r:id="rId23"/>
    </p:embeddedFont>
    <p:embeddedFont>
      <p:font typeface="字由点字倔强黑" panose="00020600040101010101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等线" panose="02010600030101010101" charset="-122"/>
      <p:regular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子锋 林" initials="子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2" autoAdjust="0"/>
  </p:normalViewPr>
  <p:slideViewPr>
    <p:cSldViewPr showGuides="1">
      <p:cViewPr varScale="1">
        <p:scale>
          <a:sx n="48" d="100"/>
          <a:sy n="48" d="100"/>
        </p:scale>
        <p:origin x="68" y="492"/>
      </p:cViewPr>
      <p:guideLst>
        <p:guide orient="horz" pos="2141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tags" Target="tags/tag22.xml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3A9DF-4366-40FF-828D-695276E124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0309-BC27-4090-97B4-AF3D4BCA14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62090618-8692-458b-b3f8-92b7cf0b20e2.source.4.zh-Hans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dade0862-e7e2-4c76-847a-f7972551891c.source.default.zh-Hans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d7c507b2-d4b9-4fa4-8428-3b3d918de973.source.4.zh-Hans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6dead77b-e624-4dc5-92aa-30c7446db75b.source.1.zh-Hans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BAF2A-B706-447D-B949-457F7B61B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702c2e20-621a-41a8-a74e-157acb1f8984.source.1.zh-Hans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48B5987-9647-4253-899C-3B9819D6D8A0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48B5987-9647-4253-899C-3B9819D6D8A0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6" Type="http://schemas.openxmlformats.org/officeDocument/2006/relationships/slideLayout" Target="../slideLayouts/slideLayout6.xml"/><Relationship Id="rId25" Type="http://schemas.openxmlformats.org/officeDocument/2006/relationships/tags" Target="../tags/tag20.xml"/><Relationship Id="rId24" Type="http://schemas.openxmlformats.org/officeDocument/2006/relationships/image" Target="../media/image2.png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image" Target="../media/image14.svg"/><Relationship Id="rId2" Type="http://schemas.openxmlformats.org/officeDocument/2006/relationships/tags" Target="../tags/tag4.xml"/><Relationship Id="rId19" Type="http://schemas.openxmlformats.org/officeDocument/2006/relationships/image" Target="../media/image13.png"/><Relationship Id="rId18" Type="http://schemas.openxmlformats.org/officeDocument/2006/relationships/tags" Target="../tags/tag16.xml"/><Relationship Id="rId17" Type="http://schemas.openxmlformats.org/officeDocument/2006/relationships/image" Target="../media/image12.svg"/><Relationship Id="rId16" Type="http://schemas.openxmlformats.org/officeDocument/2006/relationships/image" Target="../media/image11.png"/><Relationship Id="rId15" Type="http://schemas.openxmlformats.org/officeDocument/2006/relationships/tags" Target="../tags/tag15.xml"/><Relationship Id="rId14" Type="http://schemas.openxmlformats.org/officeDocument/2006/relationships/image" Target="../media/image10.svg"/><Relationship Id="rId13" Type="http://schemas.openxmlformats.org/officeDocument/2006/relationships/image" Target="../media/image9.png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themeOverride" Target="../theme/themeOverride4.xml"/><Relationship Id="rId3" Type="http://schemas.openxmlformats.org/officeDocument/2006/relationships/tags" Target="../tags/tag21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2.png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62286" cy="10287000"/>
          </a:xfrm>
          <a:custGeom>
            <a:avLst/>
            <a:gdLst/>
            <a:ahLst/>
            <a:cxnLst/>
            <a:rect l="l" t="t" r="r" b="b"/>
            <a:pathLst>
              <a:path w="6862286" h="10287000">
                <a:moveTo>
                  <a:pt x="0" y="0"/>
                </a:moveTo>
                <a:lnTo>
                  <a:pt x="6862286" y="0"/>
                </a:lnTo>
                <a:lnTo>
                  <a:pt x="6862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12265" y="5561898"/>
            <a:ext cx="9525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78745" y="6094730"/>
            <a:ext cx="4357370" cy="1276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演示文稿是一种实用的工具，可以是演示，演讲，报告等。大部分时间，它们都是在为观众服务。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ctr">
              <a:lnSpc>
                <a:spcPts val="42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419735" y="508635"/>
            <a:ext cx="17334865" cy="444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281019" y="3600257"/>
            <a:ext cx="8178800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zh-CN" altLang="en-US" sz="9200" dirty="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活动总结汇报</a:t>
            </a:r>
            <a:endParaRPr lang="en-US" sz="9200" dirty="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72158" y="4947694"/>
            <a:ext cx="817880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汇报人：</a:t>
            </a:r>
            <a:r>
              <a:rPr lang="zh-CN" altLang="en-US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小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U</a:t>
            </a:r>
            <a:r>
              <a:rPr lang="zh-CN" altLang="en-US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荔</a:t>
            </a:r>
            <a:endParaRPr lang="zh-CN" altLang="en-US" sz="2400" dirty="0" err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字由点字典黑 Bold" panose="00020600040101010101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45135" y="9817735"/>
            <a:ext cx="17311370" cy="2349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45135" y="492760"/>
            <a:ext cx="28575" cy="932497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7728565" y="492125"/>
            <a:ext cx="6985" cy="93256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1"/>
          <a:stretch>
            <a:fillRect/>
          </a:stretch>
        </p:blipFill>
        <p:spPr>
          <a:xfrm>
            <a:off x="11293475" y="8877300"/>
            <a:ext cx="2041457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" y="0"/>
            <a:ext cx="17278349" cy="10287001"/>
            <a:chOff x="1" y="0"/>
            <a:chExt cx="11518899" cy="6858000"/>
          </a:xfrm>
        </p:grpSpPr>
        <p:sp>
          <p:nvSpPr>
            <p:cNvPr id="23" name="矩形 22"/>
            <p:cNvSpPr/>
            <p:nvPr/>
          </p:nvSpPr>
          <p:spPr>
            <a:xfrm>
              <a:off x="1" y="0"/>
              <a:ext cx="1346844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4044" y="5583081"/>
              <a:ext cx="1044871" cy="104487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175500" y="1130300"/>
              <a:ext cx="4343400" cy="5003800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73100" y="3363778"/>
              <a:ext cx="116681" cy="282844"/>
              <a:chOff x="11224419" y="4604856"/>
              <a:chExt cx="116681" cy="411644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1341100" y="4604856"/>
                <a:ext cx="0" cy="4116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1224419" y="4604856"/>
                <a:ext cx="0" cy="2274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/>
            <p:cNvSpPr txBox="1"/>
            <p:nvPr/>
          </p:nvSpPr>
          <p:spPr>
            <a:xfrm>
              <a:off x="2742354" y="2758440"/>
              <a:ext cx="3960707" cy="2230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endParaRPr>
            </a:p>
            <a:p>
              <a:pPr>
                <a:lnSpc>
                  <a:spcPct val="150000"/>
                </a:lnSpc>
              </a:pPr>
              <a:endParaRPr lang="en-GB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742244" y="2307939"/>
              <a:ext cx="4318947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742244" y="1723164"/>
              <a:ext cx="4318947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O1.</a:t>
              </a:r>
              <a:endParaRPr lang="en-GB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Freeform 9"/>
          <p:cNvSpPr/>
          <p:nvPr/>
        </p:nvSpPr>
        <p:spPr>
          <a:xfrm>
            <a:off x="10775000" y="1695451"/>
            <a:ext cx="6522396" cy="7505700"/>
          </a:xfrm>
          <a:custGeom>
            <a:avLst/>
            <a:gdLst/>
            <a:ahLst/>
            <a:cxnLst/>
            <a:rect l="l" t="t" r="r" b="b"/>
            <a:pathLst>
              <a:path w="4748034" h="6703107">
                <a:moveTo>
                  <a:pt x="0" y="0"/>
                </a:moveTo>
                <a:lnTo>
                  <a:pt x="4748034" y="0"/>
                </a:lnTo>
                <a:lnTo>
                  <a:pt x="4748034" y="6703107"/>
                </a:lnTo>
                <a:lnTo>
                  <a:pt x="0" y="67031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22" r="-87" b="-14664"/>
            </a:stretch>
          </a:blipFill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b="3805"/>
          <a:stretch>
            <a:fillRect/>
          </a:stretch>
        </p:blipFill>
        <p:spPr>
          <a:xfrm>
            <a:off x="-10160" y="635"/>
            <a:ext cx="18298160" cy="10287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19050"/>
            <a:ext cx="18288000" cy="10306685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53185" y="1180783"/>
            <a:ext cx="8229600" cy="1143000"/>
          </a:xfrm>
        </p:spPr>
        <p:txBody>
          <a:bodyPr/>
          <a:lstStyle/>
          <a:p>
            <a:pPr algn="l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请输入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0" y="3821430"/>
            <a:ext cx="18288000" cy="5565458"/>
          </a:xfrm>
          <a:prstGeom prst="rect">
            <a:avLst/>
          </a:prstGeom>
          <a:solidFill>
            <a:schemeClr val="accent1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/>
          <p:cNvSpPr/>
          <p:nvPr>
            <p:custDataLst>
              <p:tags r:id="rId4"/>
            </p:custDataLst>
          </p:nvPr>
        </p:nvSpPr>
        <p:spPr>
          <a:xfrm>
            <a:off x="12196683" y="2977689"/>
            <a:ext cx="4702145" cy="5568456"/>
          </a:xfrm>
          <a:custGeom>
            <a:avLst/>
            <a:gdLst>
              <a:gd name="connsiteX0" fmla="*/ 404647 w 3239538"/>
              <a:gd name="connsiteY0" fmla="*/ 0 h 4075809"/>
              <a:gd name="connsiteX1" fmla="*/ 0 w 3239538"/>
              <a:gd name="connsiteY1" fmla="*/ 404647 h 4075809"/>
              <a:gd name="connsiteX2" fmla="*/ 0 w 3239538"/>
              <a:gd name="connsiteY2" fmla="*/ 3405781 h 4075809"/>
              <a:gd name="connsiteX3" fmla="*/ 404647 w 3239538"/>
              <a:gd name="connsiteY3" fmla="*/ 3810428 h 4075809"/>
              <a:gd name="connsiteX4" fmla="*/ 1180221 w 3239538"/>
              <a:gd name="connsiteY4" fmla="*/ 3810428 h 4075809"/>
              <a:gd name="connsiteX5" fmla="*/ 1449986 w 3239538"/>
              <a:gd name="connsiteY5" fmla="*/ 4075809 h 4075809"/>
              <a:gd name="connsiteX6" fmla="*/ 1719751 w 3239538"/>
              <a:gd name="connsiteY6" fmla="*/ 3810428 h 4075809"/>
              <a:gd name="connsiteX7" fmla="*/ 2492627 w 3239538"/>
              <a:gd name="connsiteY7" fmla="*/ 3810428 h 4075809"/>
              <a:gd name="connsiteX8" fmla="*/ 2897274 w 3239538"/>
              <a:gd name="connsiteY8" fmla="*/ 3405781 h 4075809"/>
              <a:gd name="connsiteX9" fmla="*/ 2897274 w 3239538"/>
              <a:gd name="connsiteY9" fmla="*/ 399252 h 4075809"/>
              <a:gd name="connsiteX10" fmla="*/ 3239538 w 3239538"/>
              <a:gd name="connsiteY10" fmla="*/ 0 h 4075809"/>
              <a:gd name="connsiteX11" fmla="*/ 404647 w 3239538"/>
              <a:gd name="connsiteY11" fmla="*/ 0 h 4075809"/>
              <a:gd name="connsiteX0-1" fmla="*/ 404647 w 3134763"/>
              <a:gd name="connsiteY0-2" fmla="*/ 2620 h 4078429"/>
              <a:gd name="connsiteX1-3" fmla="*/ 0 w 3134763"/>
              <a:gd name="connsiteY1-4" fmla="*/ 407267 h 4078429"/>
              <a:gd name="connsiteX2-5" fmla="*/ 0 w 3134763"/>
              <a:gd name="connsiteY2-6" fmla="*/ 3408401 h 4078429"/>
              <a:gd name="connsiteX3-7" fmla="*/ 404647 w 3134763"/>
              <a:gd name="connsiteY3-8" fmla="*/ 3813048 h 4078429"/>
              <a:gd name="connsiteX4-9" fmla="*/ 1180221 w 3134763"/>
              <a:gd name="connsiteY4-10" fmla="*/ 3813048 h 4078429"/>
              <a:gd name="connsiteX5-11" fmla="*/ 1449986 w 3134763"/>
              <a:gd name="connsiteY5-12" fmla="*/ 4078429 h 4078429"/>
              <a:gd name="connsiteX6-13" fmla="*/ 1719751 w 3134763"/>
              <a:gd name="connsiteY6-14" fmla="*/ 3813048 h 4078429"/>
              <a:gd name="connsiteX7-15" fmla="*/ 2492627 w 3134763"/>
              <a:gd name="connsiteY7-16" fmla="*/ 3813048 h 4078429"/>
              <a:gd name="connsiteX8-17" fmla="*/ 2897274 w 3134763"/>
              <a:gd name="connsiteY8-18" fmla="*/ 3408401 h 4078429"/>
              <a:gd name="connsiteX9-19" fmla="*/ 2897274 w 3134763"/>
              <a:gd name="connsiteY9-20" fmla="*/ 401872 h 4078429"/>
              <a:gd name="connsiteX10-21" fmla="*/ 3134763 w 3134763"/>
              <a:gd name="connsiteY10-22" fmla="*/ 0 h 4078429"/>
              <a:gd name="connsiteX11-23" fmla="*/ 404647 w 3134763"/>
              <a:gd name="connsiteY11-24" fmla="*/ 2620 h 40784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3134763" h="4078429">
                <a:moveTo>
                  <a:pt x="404647" y="2620"/>
                </a:moveTo>
                <a:cubicBezTo>
                  <a:pt x="182091" y="2620"/>
                  <a:pt x="0" y="184711"/>
                  <a:pt x="0" y="407267"/>
                </a:cubicBezTo>
                <a:lnTo>
                  <a:pt x="0" y="3408401"/>
                </a:lnTo>
                <a:cubicBezTo>
                  <a:pt x="0" y="3630957"/>
                  <a:pt x="182091" y="3813048"/>
                  <a:pt x="404647" y="3813048"/>
                </a:cubicBezTo>
                <a:lnTo>
                  <a:pt x="1180221" y="3813048"/>
                </a:lnTo>
                <a:lnTo>
                  <a:pt x="1449986" y="4078429"/>
                </a:lnTo>
                <a:lnTo>
                  <a:pt x="1719751" y="3813048"/>
                </a:lnTo>
                <a:lnTo>
                  <a:pt x="2492627" y="3813048"/>
                </a:lnTo>
                <a:cubicBezTo>
                  <a:pt x="2716195" y="3813048"/>
                  <a:pt x="2897274" y="3631969"/>
                  <a:pt x="2897274" y="3408401"/>
                </a:cubicBezTo>
                <a:lnTo>
                  <a:pt x="2897274" y="401872"/>
                </a:lnTo>
                <a:cubicBezTo>
                  <a:pt x="2897274" y="200560"/>
                  <a:pt x="2941544" y="30349"/>
                  <a:pt x="3134763" y="0"/>
                </a:cubicBezTo>
                <a:lnTo>
                  <a:pt x="404647" y="2620"/>
                </a:lnTo>
                <a:close/>
              </a:path>
            </a:pathLst>
          </a:custGeom>
          <a:gradFill>
            <a:gsLst>
              <a:gs pos="27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4000">
                <a:schemeClr val="accent1">
                  <a:lumMod val="90000"/>
                  <a:lumOff val="10000"/>
                </a:schemeClr>
              </a:gs>
            </a:gsLst>
            <a:lin ang="5400000" scaled="1"/>
          </a:gradFill>
          <a:ln w="33684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353200" y="2873249"/>
            <a:ext cx="9302916" cy="61626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单击此处添加文本具体内容，简明扼要地阐述您的观点。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6"/>
            </p:custDataLst>
          </p:nvPr>
        </p:nvCxnSpPr>
        <p:spPr>
          <a:xfrm>
            <a:off x="1529045" y="2690813"/>
            <a:ext cx="550329" cy="0"/>
          </a:xfrm>
          <a:prstGeom prst="line">
            <a:avLst/>
          </a:prstGeom>
          <a:ln w="34925" cap="rnd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4000">
                  <a:schemeClr val="accent1"/>
                </a:gs>
              </a:gsLst>
              <a:lin ang="108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/>
          <p:cNvSpPr/>
          <p:nvPr>
            <p:custDataLst>
              <p:tags r:id="rId7"/>
            </p:custDataLst>
          </p:nvPr>
        </p:nvSpPr>
        <p:spPr>
          <a:xfrm>
            <a:off x="16540254" y="2977688"/>
            <a:ext cx="777056" cy="843743"/>
          </a:xfrm>
          <a:custGeom>
            <a:avLst/>
            <a:gdLst>
              <a:gd name="connsiteX0" fmla="*/ 259018 w 518037"/>
              <a:gd name="connsiteY0" fmla="*/ 0 h 582680"/>
              <a:gd name="connsiteX1" fmla="*/ 518037 w 518037"/>
              <a:gd name="connsiteY1" fmla="*/ 274636 h 582680"/>
              <a:gd name="connsiteX2" fmla="*/ 518037 w 518037"/>
              <a:gd name="connsiteY2" fmla="*/ 582680 h 582680"/>
              <a:gd name="connsiteX3" fmla="*/ 0 w 518037"/>
              <a:gd name="connsiteY3" fmla="*/ 582680 h 582680"/>
              <a:gd name="connsiteX4" fmla="*/ 0 w 518037"/>
              <a:gd name="connsiteY4" fmla="*/ 274636 h 582680"/>
              <a:gd name="connsiteX5" fmla="*/ 259018 w 518037"/>
              <a:gd name="connsiteY5" fmla="*/ 0 h 58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037" h="582680">
                <a:moveTo>
                  <a:pt x="259018" y="0"/>
                </a:moveTo>
                <a:cubicBezTo>
                  <a:pt x="401479" y="0"/>
                  <a:pt x="518037" y="123586"/>
                  <a:pt x="518037" y="274636"/>
                </a:cubicBezTo>
                <a:lnTo>
                  <a:pt x="518037" y="582680"/>
                </a:lnTo>
                <a:lnTo>
                  <a:pt x="0" y="582680"/>
                </a:lnTo>
                <a:lnTo>
                  <a:pt x="0" y="274636"/>
                </a:lnTo>
                <a:cubicBezTo>
                  <a:pt x="0" y="123586"/>
                  <a:pt x="116558" y="0"/>
                  <a:pt x="259018" y="0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75000"/>
                </a:schemeClr>
              </a:gs>
              <a:gs pos="5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12839363" y="3944021"/>
            <a:ext cx="3051707" cy="3160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kern="0" spc="0" dirty="0">
                <a:ln>
                  <a:noFill/>
                  <a:prstDash val="sysDot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单击此处添加文本具体内容，简明扼要地阐述观点。根据需要可酌情增减文字，以便观者理解您传达的思想。</a:t>
            </a:r>
            <a:endParaRPr lang="zh-CN" altLang="en-US" sz="2400" kern="0" spc="0" dirty="0">
              <a:ln>
                <a:noFill/>
                <a:prstDash val="sysDot"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: 圆角 37"/>
          <p:cNvSpPr/>
          <p:nvPr>
            <p:custDataLst>
              <p:tags r:id="rId9"/>
            </p:custDataLst>
          </p:nvPr>
        </p:nvSpPr>
        <p:spPr>
          <a:xfrm>
            <a:off x="1415219" y="6180132"/>
            <a:ext cx="728516" cy="7285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38"/>
          <p:cNvSpPr/>
          <p:nvPr>
            <p:custDataLst>
              <p:tags r:id="rId10"/>
            </p:custDataLst>
          </p:nvPr>
        </p:nvSpPr>
        <p:spPr>
          <a:xfrm>
            <a:off x="1415219" y="7823180"/>
            <a:ext cx="728516" cy="7285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36"/>
          <p:cNvSpPr/>
          <p:nvPr>
            <p:custDataLst>
              <p:tags r:id="rId11"/>
            </p:custDataLst>
          </p:nvPr>
        </p:nvSpPr>
        <p:spPr>
          <a:xfrm>
            <a:off x="1415219" y="4556961"/>
            <a:ext cx="728516" cy="7285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形 10" descr="343439383331313b343532303031393bd2b5bca8b9dcc0ed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93407" y="6358319"/>
            <a:ext cx="372141" cy="372141"/>
          </a:xfrm>
          <a:prstGeom prst="rect">
            <a:avLst/>
          </a:prstGeom>
        </p:spPr>
      </p:pic>
      <p:pic>
        <p:nvPicPr>
          <p:cNvPr id="13" name="图形 11" descr="343439383331313b343532303032373bbfcdbba7b5b5b0b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93407" y="4735148"/>
            <a:ext cx="372141" cy="372141"/>
          </a:xfrm>
          <a:prstGeom prst="rect">
            <a:avLst/>
          </a:prstGeom>
        </p:spPr>
      </p:pic>
      <p:pic>
        <p:nvPicPr>
          <p:cNvPr id="14" name="图形 16" descr="343439383331313b343532303033323bd3a6d3c3b9dcc0ed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93407" y="8001366"/>
            <a:ext cx="372141" cy="372141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21"/>
            </p:custDataLst>
          </p:nvPr>
        </p:nvSpPr>
        <p:spPr>
          <a:xfrm>
            <a:off x="2408169" y="4385111"/>
            <a:ext cx="8840144" cy="1040013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单击此处添加文本具体内容，简明扼要地阐述您的观点。根据需要可酌情增减文字，以便观者准确地理解您传达的思想。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22"/>
            </p:custDataLst>
          </p:nvPr>
        </p:nvSpPr>
        <p:spPr>
          <a:xfrm>
            <a:off x="2408169" y="6019421"/>
            <a:ext cx="8840144" cy="1040013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单击此处添加文本具体内容，简明扼要地阐述您的观点。根据需要可酌情增减文字，以便观者准确地理解您传达的思想。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23"/>
            </p:custDataLst>
          </p:nvPr>
        </p:nvSpPr>
        <p:spPr>
          <a:xfrm>
            <a:off x="2408169" y="7653731"/>
            <a:ext cx="8840144" cy="1040013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单击此处添加文本具体内容，简明扼要地阐述您的观点。根据需要可酌情增减文字，以便观者准确地理解您传达的思想。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/>
          <p:cNvSpPr/>
          <p:nvPr/>
        </p:nvSpPr>
        <p:spPr>
          <a:xfrm>
            <a:off x="-635" y="15240"/>
            <a:ext cx="18289270" cy="10386060"/>
          </a:xfrm>
          <a:custGeom>
            <a:avLst/>
            <a:gdLst/>
            <a:ahLst/>
            <a:cxnLst/>
            <a:rect l="l" t="t" r="r" b="b"/>
            <a:pathLst>
              <a:path w="18102559" h="10287000">
                <a:moveTo>
                  <a:pt x="0" y="0"/>
                </a:moveTo>
                <a:lnTo>
                  <a:pt x="18102559" y="0"/>
                </a:lnTo>
                <a:lnTo>
                  <a:pt x="181025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</a:blip>
            <a:stretch>
              <a:fillRect t="-3012" b="-3012"/>
            </a:stretch>
          </a:blipFill>
        </p:spPr>
      </p:sp>
      <p:sp>
        <p:nvSpPr>
          <p:cNvPr id="4" name="矩形 3"/>
          <p:cNvSpPr/>
          <p:nvPr/>
        </p:nvSpPr>
        <p:spPr>
          <a:xfrm>
            <a:off x="635" y="15240"/>
            <a:ext cx="18291810" cy="102717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1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  <a:alpha val="48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4615" y="1315677"/>
            <a:ext cx="18154650" cy="8994532"/>
            <a:chOff x="536410" y="877117"/>
            <a:chExt cx="12103100" cy="5996354"/>
          </a:xfrm>
        </p:grpSpPr>
        <p:sp>
          <p:nvSpPr>
            <p:cNvPr id="134" name="矩形 133"/>
            <p:cNvSpPr/>
            <p:nvPr/>
          </p:nvSpPr>
          <p:spPr>
            <a:xfrm rot="5400000">
              <a:off x="1655965" y="2433436"/>
              <a:ext cx="3444470" cy="543559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950686" y="5313598"/>
              <a:ext cx="4463144" cy="126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575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950685" y="4939819"/>
              <a:ext cx="2934872" cy="35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  <a:endPara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矩形 271"/>
            <p:cNvSpPr/>
            <p:nvPr/>
          </p:nvSpPr>
          <p:spPr>
            <a:xfrm rot="5400000">
              <a:off x="-179531" y="4694249"/>
              <a:ext cx="1711066" cy="1295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0000" y="3863468"/>
              <a:ext cx="5217885" cy="1045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zh-CN" altLang="en-US" sz="96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rPr>
                <a:t>请输入标题</a:t>
              </a:r>
              <a:endParaRPr lang="zh-CN" altLang="en-US" sz="9600" spc="192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36410" y="877117"/>
              <a:ext cx="12103100" cy="218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en-US" altLang="zh-CN" sz="20700" b="1" dirty="0">
                  <a:solidFill>
                    <a:srgbClr val="FFFFFF">
                      <a:alpha val="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sz="20700" b="1" dirty="0">
                <a:solidFill>
                  <a:srgbClr val="FFFFFF">
                    <a:alpha val="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04615" y="3394547"/>
            <a:ext cx="3306789" cy="2399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150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O4</a:t>
            </a:r>
            <a:endParaRPr lang="en-US" altLang="zh-CN" sz="150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475720" y="1485900"/>
            <a:ext cx="6604000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0965">
              <a:buSzPct val="25000"/>
              <a:defRPr/>
            </a:pPr>
            <a:r>
              <a:rPr lang="en-US" altLang="zh-CN" sz="10000" b="1" dirty="0">
                <a:solidFill>
                  <a:schemeClr val="bg1">
                    <a:lumMod val="6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 </a:t>
            </a:r>
            <a:endParaRPr lang="en-US" altLang="zh-CN" sz="10000" b="1" dirty="0">
              <a:solidFill>
                <a:schemeClr val="bg1">
                  <a:lumMod val="6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0" y="814494"/>
            <a:ext cx="2308669" cy="9472506"/>
            <a:chOff x="0" y="0"/>
            <a:chExt cx="832279" cy="2709333"/>
          </a:xfrm>
        </p:grpSpPr>
        <p:sp>
          <p:nvSpPr>
            <p:cNvPr id="13" name="Freeform 5"/>
            <p:cNvSpPr/>
            <p:nvPr/>
          </p:nvSpPr>
          <p:spPr>
            <a:xfrm>
              <a:off x="0" y="0"/>
              <a:ext cx="832279" cy="2709333"/>
            </a:xfrm>
            <a:custGeom>
              <a:avLst/>
              <a:gdLst/>
              <a:ahLst/>
              <a:cxnLst/>
              <a:rect l="l" t="t" r="r" b="b"/>
              <a:pathLst>
                <a:path w="832279" h="2709333">
                  <a:moveTo>
                    <a:pt x="0" y="0"/>
                  </a:moveTo>
                  <a:lnTo>
                    <a:pt x="832279" y="0"/>
                  </a:lnTo>
                  <a:lnTo>
                    <a:pt x="8322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4" name="TextBox 6"/>
            <p:cNvSpPr txBox="1"/>
            <p:nvPr/>
          </p:nvSpPr>
          <p:spPr>
            <a:xfrm>
              <a:off x="0" y="-28575"/>
              <a:ext cx="83227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Freeform 2"/>
          <p:cNvSpPr/>
          <p:nvPr/>
        </p:nvSpPr>
        <p:spPr>
          <a:xfrm>
            <a:off x="9497372" y="0"/>
            <a:ext cx="8790628" cy="10287000"/>
          </a:xfrm>
          <a:custGeom>
            <a:avLst/>
            <a:gdLst/>
            <a:ahLst/>
            <a:cxnLst/>
            <a:rect l="l" t="t" r="r" b="b"/>
            <a:pathLst>
              <a:path w="8790628" h="10287000">
                <a:moveTo>
                  <a:pt x="0" y="0"/>
                </a:moveTo>
                <a:lnTo>
                  <a:pt x="8790628" y="0"/>
                </a:lnTo>
                <a:lnTo>
                  <a:pt x="8790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08039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44203" y="-1594485"/>
            <a:ext cx="5246370" cy="5246370"/>
            <a:chOff x="0" y="0"/>
            <a:chExt cx="5001260" cy="5001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1260" cy="5001260"/>
            </a:xfrm>
            <a:custGeom>
              <a:avLst/>
              <a:gdLst/>
              <a:ahLst/>
              <a:cxnLst/>
              <a:rect l="l" t="t" r="r" b="b"/>
              <a:pathLst>
                <a:path w="5001260" h="5001260">
                  <a:moveTo>
                    <a:pt x="2500630" y="0"/>
                  </a:moveTo>
                  <a:cubicBezTo>
                    <a:pt x="1118870" y="0"/>
                    <a:pt x="0" y="1118870"/>
                    <a:pt x="0" y="2500630"/>
                  </a:cubicBezTo>
                  <a:cubicBezTo>
                    <a:pt x="0" y="3882390"/>
                    <a:pt x="1118870" y="5001260"/>
                    <a:pt x="2500630" y="5001260"/>
                  </a:cubicBezTo>
                  <a:cubicBezTo>
                    <a:pt x="3882390" y="5001260"/>
                    <a:pt x="5001260" y="3882390"/>
                    <a:pt x="5001260" y="2500630"/>
                  </a:cubicBezTo>
                  <a:cubicBezTo>
                    <a:pt x="5001260" y="1118870"/>
                    <a:pt x="3881120" y="0"/>
                    <a:pt x="2500630" y="0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06680" y="106680"/>
              <a:ext cx="4790440" cy="4790440"/>
            </a:xfrm>
            <a:custGeom>
              <a:avLst/>
              <a:gdLst/>
              <a:ahLst/>
              <a:cxnLst/>
              <a:rect l="l" t="t" r="r" b="b"/>
              <a:pathLst>
                <a:path w="4790440" h="4790440">
                  <a:moveTo>
                    <a:pt x="2395220" y="0"/>
                  </a:moveTo>
                  <a:cubicBezTo>
                    <a:pt x="1071880" y="0"/>
                    <a:pt x="0" y="1071880"/>
                    <a:pt x="0" y="2395220"/>
                  </a:cubicBezTo>
                  <a:cubicBezTo>
                    <a:pt x="0" y="3718560"/>
                    <a:pt x="1071880" y="4790440"/>
                    <a:pt x="2395220" y="4790440"/>
                  </a:cubicBezTo>
                  <a:cubicBezTo>
                    <a:pt x="3718560" y="4790440"/>
                    <a:pt x="4790440" y="3718560"/>
                    <a:pt x="4790440" y="2395220"/>
                  </a:cubicBezTo>
                  <a:cubicBezTo>
                    <a:pt x="4790440" y="1071880"/>
                    <a:pt x="3718560" y="0"/>
                    <a:pt x="2395220" y="0"/>
                  </a:cubicBezTo>
                </a:path>
              </a:pathLst>
            </a:custGeom>
            <a:blipFill>
              <a:blip r:embed="rId1"/>
              <a:stretch>
                <a:fillRect l="-38888" r="-3888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620291" y="2781300"/>
            <a:ext cx="5090963" cy="93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zh-CN" altLang="en-US" sz="5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0020600040101010101" charset="-122"/>
                <a:sym typeface="字由点字典黑 Bold" panose="00020600040101010101" charset="-122"/>
              </a:rPr>
              <a:t>请输入标题</a:t>
            </a:r>
            <a:endParaRPr lang="zh-CN" altLang="en-US" sz="5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20039" y="4057767"/>
            <a:ext cx="517059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4" t="13903" r="4601" b="24545"/>
          <a:stretch>
            <a:fillRect/>
          </a:stretch>
        </p:blipFill>
        <p:spPr>
          <a:xfrm>
            <a:off x="9830717" y="1695449"/>
            <a:ext cx="7619084" cy="750570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0"/>
          <a:stretch>
            <a:fillRect/>
          </a:stretch>
        </p:blipFill>
        <p:spPr>
          <a:xfrm>
            <a:off x="-3314" y="-1"/>
            <a:ext cx="18291313" cy="1028700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90600" y="1695450"/>
            <a:ext cx="16287750" cy="7505700"/>
            <a:chOff x="660400" y="1130300"/>
            <a:chExt cx="10858500" cy="5003800"/>
          </a:xfrm>
        </p:grpSpPr>
        <p:sp>
          <p:nvSpPr>
            <p:cNvPr id="3" name="矩形: 圆角 2"/>
            <p:cNvSpPr/>
            <p:nvPr/>
          </p:nvSpPr>
          <p:spPr>
            <a:xfrm>
              <a:off x="6553811" y="1130300"/>
              <a:ext cx="4965089" cy="5003800"/>
            </a:xfrm>
            <a:prstGeom prst="roundRect">
              <a:avLst>
                <a:gd name="adj" fmla="val 8000"/>
              </a:avLst>
            </a:prstGeom>
            <a:solidFill>
              <a:schemeClr val="bg1"/>
            </a:solidFill>
            <a:ln w="12700" cap="flat">
              <a:solidFill>
                <a:schemeClr val="accent1"/>
              </a:solidFill>
              <a:prstDash val="solid"/>
              <a:miter/>
            </a:ln>
            <a:effectLst>
              <a:outerShdw dist="50800" dir="2700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60400" y="2760472"/>
              <a:ext cx="5385594" cy="1984611"/>
              <a:chOff x="660400" y="2249273"/>
              <a:chExt cx="5385594" cy="198461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60400" y="2249273"/>
                <a:ext cx="5385594" cy="1045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buSzPct val="25000"/>
                </a:pPr>
                <a:r>
                  <a:rPr lang="zh-CN" altLang="en-US" sz="4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演示文稿</a:t>
                </a:r>
                <a:r>
                  <a:rPr lang="en-US" altLang="zh-CN" sz="4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buSzPct val="25000"/>
                </a:pPr>
                <a:r>
                  <a:rPr lang="zh-CN" altLang="en-US" sz="48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</a:t>
                </a:r>
                <a:r>
                  <a:rPr lang="zh-CN" altLang="en-US" sz="48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48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490235" y="3521125"/>
                <a:ext cx="4555759" cy="7127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t" anchorCtr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    </a:r>
                <a:endParaRPr kumimoji="1" lang="en-US" altLang="zh-CN" sz="15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11274528" y="2978393"/>
            <a:ext cx="51816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8" y="266437"/>
            <a:ext cx="2154120" cy="7553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05224" cy="10287000"/>
          </a:xfrm>
          <a:custGeom>
            <a:avLst/>
            <a:gdLst/>
            <a:ahLst/>
            <a:cxnLst/>
            <a:rect l="l" t="t" r="r" b="b"/>
            <a:pathLst>
              <a:path w="7505224" h="10287000">
                <a:moveTo>
                  <a:pt x="0" y="0"/>
                </a:moveTo>
                <a:lnTo>
                  <a:pt x="7505224" y="0"/>
                </a:lnTo>
                <a:lnTo>
                  <a:pt x="75052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520779" y="520779"/>
            <a:ext cx="10287000" cy="9245441"/>
          </a:xfrm>
          <a:custGeom>
            <a:avLst/>
            <a:gdLst/>
            <a:ahLst/>
            <a:cxnLst/>
            <a:rect l="l" t="t" r="r" b="b"/>
            <a:pathLst>
              <a:path w="10287000" h="9245441">
                <a:moveTo>
                  <a:pt x="0" y="0"/>
                </a:moveTo>
                <a:lnTo>
                  <a:pt x="10287000" y="0"/>
                </a:lnTo>
                <a:lnTo>
                  <a:pt x="10287000" y="9245442"/>
                </a:lnTo>
                <a:lnTo>
                  <a:pt x="0" y="924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0" r="-1260" b="-63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27135" y="3162300"/>
            <a:ext cx="7576820" cy="2378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550"/>
              </a:lnSpc>
            </a:pPr>
            <a:r>
              <a:rPr lang="en-US" sz="1325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0020600040101010101" charset="-122"/>
                <a:sym typeface="字由点字典黑 Bold" panose="00020600040101010101" charset="-122"/>
              </a:rPr>
              <a:t>THANKS</a:t>
            </a:r>
            <a:endParaRPr lang="en-US" sz="1325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445135" y="470535"/>
            <a:ext cx="17312640" cy="38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45400" y="9817787"/>
            <a:ext cx="17283433" cy="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45400" y="473864"/>
            <a:ext cx="28575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7728833" y="473864"/>
            <a:ext cx="0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3477875" y="5587365"/>
            <a:ext cx="2926080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60"/>
              </a:lnSpc>
            </a:pPr>
            <a:r>
              <a:rPr 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" panose="02010600030101010101" charset="-122"/>
              </a:rPr>
              <a:t>汇报人：</a:t>
            </a:r>
            <a:r>
              <a:rPr 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小U</a:t>
            </a:r>
            <a:r>
              <a: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荔</a:t>
            </a:r>
            <a:endParaRPr lang="zh-CN" altLang="en-US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字由点字典黑 Bold" panose="0002060004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160" y="8648913"/>
            <a:ext cx="2103488" cy="755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70" y="0"/>
            <a:ext cx="18314670" cy="10287000"/>
          </a:xfrm>
          <a:custGeom>
            <a:avLst/>
            <a:gdLst/>
            <a:ahLst/>
            <a:cxnLst/>
            <a:rect l="l" t="t" r="r" b="b"/>
            <a:pathLst>
              <a:path w="18102559" h="10287000">
                <a:moveTo>
                  <a:pt x="0" y="0"/>
                </a:moveTo>
                <a:lnTo>
                  <a:pt x="18102559" y="0"/>
                </a:lnTo>
                <a:lnTo>
                  <a:pt x="181025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</a:blip>
            <a:stretch>
              <a:fillRect t="-3012" b="-3012"/>
            </a:stretch>
          </a:blipFill>
        </p:spPr>
      </p:sp>
      <p:grpSp>
        <p:nvGrpSpPr>
          <p:cNvPr id="3" name="组合 2"/>
          <p:cNvGrpSpPr/>
          <p:nvPr/>
        </p:nvGrpSpPr>
        <p:grpSpPr>
          <a:xfrm>
            <a:off x="840080" y="1426370"/>
            <a:ext cx="16442966" cy="7261685"/>
            <a:chOff x="560053" y="950913"/>
            <a:chExt cx="10961977" cy="4841123"/>
          </a:xfrm>
        </p:grpSpPr>
        <p:grpSp>
          <p:nvGrpSpPr>
            <p:cNvPr id="35" name="组合 34"/>
            <p:cNvGrpSpPr/>
            <p:nvPr/>
          </p:nvGrpSpPr>
          <p:grpSpPr>
            <a:xfrm>
              <a:off x="660399" y="3530476"/>
              <a:ext cx="2479538" cy="2261560"/>
              <a:chOff x="660399" y="3530476"/>
              <a:chExt cx="2479538" cy="2261560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660399" y="3530476"/>
                <a:ext cx="1539103" cy="1292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en-US" altLang="zh-CN" sz="1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60399" y="5345760"/>
                <a:ext cx="2370739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r>
                  <a:rPr lang="en-US" altLang="zh-CN" sz="13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演示文稿是一种实用的工具，可以是演示，演讲，报告等。大部分时间，它们都是在为观众服务</a:t>
                </a:r>
                <a:r>
                  <a:rPr lang="en-US" altLang="zh-CN" sz="13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。</a:t>
                </a:r>
                <a:endParaRPr lang="en-US" altLang="zh-CN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60399" y="4955277"/>
                <a:ext cx="2479538" cy="62484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请输入标题</a:t>
                </a:r>
                <a:endParaRPr lang="en-US" altLang="zh-CN" sz="28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endParaRPr>
              </a:p>
              <a:p>
                <a:pPr>
                  <a:buSzPct val="25000"/>
                </a:pPr>
                <a:endParaRPr lang="en-US" altLang="zh-CN" sz="27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430582" y="2004199"/>
              <a:ext cx="2479538" cy="2262287"/>
              <a:chOff x="3490096" y="2004199"/>
              <a:chExt cx="2479538" cy="2262287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490096" y="2004199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en-US" altLang="zh-CN" sz="1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490096" y="3819483"/>
                <a:ext cx="2370739" cy="44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演示文稿是一种实用的工具，可以是演示，演讲，报告等。大部分时间，它们都是在为观众服务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。</a:t>
                </a:r>
                <a:endParaRPr lang="en-US" altLang="zh-CN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490096" y="3429000"/>
                <a:ext cx="2479538" cy="5532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lvl="0" algn="l">
                  <a:buClrTx/>
                  <a:buSzPct val="25000"/>
                  <a:buFontTx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请输入标题</a:t>
                </a:r>
                <a:endParaRPr lang="zh-CN" altLang="en-US" sz="28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endParaRPr>
              </a:p>
              <a:p>
                <a:pPr lvl="0" algn="l">
                  <a:buClrTx/>
                  <a:buSzPct val="25000"/>
                  <a:buFontTx/>
                </a:pPr>
                <a:endParaRPr lang="zh-CN" altLang="en-US" sz="28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502602" y="3530053"/>
              <a:ext cx="2479538" cy="2261476"/>
              <a:chOff x="7041757" y="3530053"/>
              <a:chExt cx="2479538" cy="2261476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7041757" y="3530053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en-US" altLang="zh-CN" sz="1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7041757" y="5345253"/>
                <a:ext cx="2370739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r>
                  <a:rPr lang="en-US" altLang="zh-CN" sz="12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演示文稿是一种实用的工具，可以是演示，演讲，报告等。大部分时间，它们都是在为观众服务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。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041757" y="4954378"/>
                <a:ext cx="2479538" cy="34798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请输入标题</a:t>
                </a:r>
                <a:endParaRPr lang="zh-CN" altLang="en-US" sz="28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9042492" y="2004199"/>
              <a:ext cx="2479538" cy="2261560"/>
              <a:chOff x="9042492" y="2004199"/>
              <a:chExt cx="2479538" cy="2261560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9042492" y="2004199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en-US" altLang="zh-CN" sz="1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9042492" y="3819483"/>
                <a:ext cx="2370739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r>
                  <a:rPr lang="en-US" altLang="zh-CN" sz="12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演示文稿是一种实用的工具，可以是演示，演讲，报告等。大部分时间，它们都是在为观众服务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。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9042492" y="3429000"/>
                <a:ext cx="2479538" cy="34798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请输入标题</a:t>
                </a:r>
                <a:endParaRPr lang="zh-CN" altLang="en-US" sz="28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560053" y="950913"/>
              <a:ext cx="3402753" cy="881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en-US" altLang="zh-CN" sz="8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/>
          <p:cNvSpPr/>
          <p:nvPr/>
        </p:nvSpPr>
        <p:spPr>
          <a:xfrm>
            <a:off x="-24765" y="635"/>
            <a:ext cx="18312765" cy="10310495"/>
          </a:xfrm>
          <a:custGeom>
            <a:avLst/>
            <a:gdLst/>
            <a:ahLst/>
            <a:cxnLst/>
            <a:rect l="l" t="t" r="r" b="b"/>
            <a:pathLst>
              <a:path w="18102559" h="10287000">
                <a:moveTo>
                  <a:pt x="0" y="0"/>
                </a:moveTo>
                <a:lnTo>
                  <a:pt x="18102559" y="0"/>
                </a:lnTo>
                <a:lnTo>
                  <a:pt x="181025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</a:blip>
            <a:stretch>
              <a:fillRect t="-3012" b="-3012"/>
            </a:stretch>
          </a:blipFill>
        </p:spPr>
      </p:sp>
      <p:sp>
        <p:nvSpPr>
          <p:cNvPr id="4" name="矩形 3"/>
          <p:cNvSpPr/>
          <p:nvPr/>
        </p:nvSpPr>
        <p:spPr>
          <a:xfrm>
            <a:off x="-24765" y="17780"/>
            <a:ext cx="18313400" cy="103447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1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  <a:alpha val="48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4615" y="1315677"/>
            <a:ext cx="18154650" cy="8994532"/>
            <a:chOff x="536410" y="877117"/>
            <a:chExt cx="12103100" cy="5996354"/>
          </a:xfrm>
        </p:grpSpPr>
        <p:sp>
          <p:nvSpPr>
            <p:cNvPr id="134" name="矩形 133"/>
            <p:cNvSpPr/>
            <p:nvPr/>
          </p:nvSpPr>
          <p:spPr>
            <a:xfrm rot="5400000">
              <a:off x="1655965" y="2433436"/>
              <a:ext cx="3444470" cy="543559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950686" y="5313598"/>
              <a:ext cx="4463144" cy="126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575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950685" y="4939819"/>
              <a:ext cx="2934872" cy="35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  <a:endPara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矩形 271"/>
            <p:cNvSpPr/>
            <p:nvPr/>
          </p:nvSpPr>
          <p:spPr>
            <a:xfrm rot="5400000">
              <a:off x="-179531" y="4694249"/>
              <a:ext cx="1711066" cy="1295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0000" y="3863468"/>
              <a:ext cx="5186000" cy="1045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zh-CN" altLang="en-US" sz="96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rPr>
                <a:t>请输入标题</a:t>
              </a:r>
              <a:endParaRPr lang="zh-CN" altLang="en-US" sz="9600" spc="192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36410" y="877117"/>
              <a:ext cx="12103100" cy="218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en-US" altLang="zh-CN" sz="20700" b="1" dirty="0">
                  <a:solidFill>
                    <a:srgbClr val="FFFFFF">
                      <a:alpha val="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sz="20700" b="1" dirty="0">
                <a:solidFill>
                  <a:srgbClr val="FFFFFF">
                    <a:alpha val="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4615" y="3394547"/>
            <a:ext cx="330678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150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O1</a:t>
            </a:r>
            <a:endParaRPr lang="en-US" altLang="zh-CN" sz="150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40820" y="1485900"/>
            <a:ext cx="6438900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0965">
              <a:buSzPct val="25000"/>
              <a:defRPr/>
            </a:pPr>
            <a:r>
              <a:rPr lang="en-US" altLang="zh-CN" sz="10000" b="1" dirty="0">
                <a:solidFill>
                  <a:schemeClr val="bg1">
                    <a:lumMod val="6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 </a:t>
            </a:r>
            <a:endParaRPr lang="en-US" altLang="zh-CN" sz="10000" b="1" dirty="0">
              <a:solidFill>
                <a:schemeClr val="bg1">
                  <a:lumMod val="6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072468"/>
          </a:xfrm>
          <a:custGeom>
            <a:avLst/>
            <a:gdLst/>
            <a:ahLst/>
            <a:cxnLst/>
            <a:rect l="l" t="t" r="r" b="b"/>
            <a:pathLst>
              <a:path w="18288000" h="5072468">
                <a:moveTo>
                  <a:pt x="0" y="0"/>
                </a:moveTo>
                <a:lnTo>
                  <a:pt x="18288000" y="0"/>
                </a:lnTo>
                <a:lnTo>
                  <a:pt x="18288000" y="5072468"/>
                </a:lnTo>
                <a:lnTo>
                  <a:pt x="0" y="507246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02134" b="-553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43728" y="6634428"/>
            <a:ext cx="6492240" cy="0"/>
          </a:xfrm>
          <a:prstGeom prst="line">
            <a:avLst/>
          </a:prstGeom>
          <a:ln w="47625" cap="rnd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003743" y="9605544"/>
            <a:ext cx="6492240" cy="0"/>
          </a:xfrm>
          <a:prstGeom prst="line">
            <a:avLst/>
          </a:prstGeom>
          <a:ln w="47625" cap="rnd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53253" y="6634428"/>
            <a:ext cx="0" cy="2971117"/>
          </a:xfrm>
          <a:prstGeom prst="line">
            <a:avLst/>
          </a:prstGeom>
          <a:ln w="47625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7515033" y="6653478"/>
            <a:ext cx="0" cy="2971117"/>
          </a:xfrm>
          <a:prstGeom prst="line">
            <a:avLst/>
          </a:prstGeom>
          <a:ln w="47625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4223975" y="6672527"/>
            <a:ext cx="3290948" cy="19050"/>
          </a:xfrm>
          <a:prstGeom prst="line">
            <a:avLst/>
          </a:prstGeom>
          <a:ln w="38100" cap="flat">
            <a:solidFill>
              <a:srgbClr val="FFF06C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936890" y="9567445"/>
            <a:ext cx="3290948" cy="19050"/>
          </a:xfrm>
          <a:prstGeom prst="line">
            <a:avLst/>
          </a:prstGeom>
          <a:ln w="38100" cap="flat">
            <a:solidFill>
              <a:srgbClr val="FFF06C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6445560" y="4990772"/>
            <a:ext cx="1050423" cy="919120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63D3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22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5206" y="5363304"/>
            <a:ext cx="5151583" cy="93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zh-CN" altLang="en-US" sz="4800" b="1" dirty="0">
                <a:solidFill>
                  <a:srgbClr val="FFBD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0020600040101010101" charset="-122"/>
                <a:sym typeface="字由点字典黑 Bold" panose="00020600040101010101" charset="-122"/>
              </a:rPr>
              <a:t>请输入标题</a:t>
            </a:r>
            <a:endParaRPr lang="zh-CN" altLang="en-US" sz="4800" b="1" dirty="0">
              <a:solidFill>
                <a:srgbClr val="FFBD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70711" y="6896341"/>
            <a:ext cx="15346578" cy="439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just">
              <a:lnSpc>
                <a:spcPts val="476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just">
              <a:lnSpc>
                <a:spcPts val="476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just">
              <a:lnSpc>
                <a:spcPts val="4760"/>
              </a:lnSpc>
            </a:pPr>
            <a:endParaRPr lang="en-US" sz="3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929155" y="3009901"/>
            <a:ext cx="2084234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100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O1</a:t>
            </a:r>
            <a:endParaRPr lang="en-US" altLang="zh-CN" sz="100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36947" y="0"/>
            <a:ext cx="15851054" cy="10287000"/>
            <a:chOff x="1624631" y="0"/>
            <a:chExt cx="10567369" cy="6858000"/>
          </a:xfrm>
        </p:grpSpPr>
        <p:sp>
          <p:nvSpPr>
            <p:cNvPr id="6" name="矩形: 圆角 5"/>
            <p:cNvSpPr/>
            <p:nvPr/>
          </p:nvSpPr>
          <p:spPr>
            <a:xfrm>
              <a:off x="1624631" y="2460734"/>
              <a:ext cx="3609390" cy="2536966"/>
            </a:xfrm>
            <a:prstGeom prst="roundRect">
              <a:avLst>
                <a:gd name="adj" fmla="val 4124"/>
              </a:avLst>
            </a:prstGeom>
            <a:solidFill>
              <a:schemeClr val="tx1">
                <a:lumMod val="50000"/>
                <a:lumOff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4887179" y="2129264"/>
              <a:ext cx="630621" cy="662940"/>
            </a:xfrm>
            <a:prstGeom prst="roundRect">
              <a:avLst>
                <a:gd name="adj" fmla="val 1533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rmAutofit/>
            </a:bodyPr>
            <a:lstStyle/>
            <a:p>
              <a:pPr algn="ctr" defTabSz="1370965"/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832658" y="0"/>
              <a:ext cx="4359342" cy="6858000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96053" y="3374745"/>
              <a:ext cx="340643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37160" tIns="68580" rIns="137160" bIns="68580" anchor="ctr" anchorCtr="0">
              <a:spAutoFit/>
            </a:bodyPr>
            <a:lstStyle/>
            <a:p>
              <a:pPr>
                <a:buSzPct val="25000"/>
              </a:pPr>
              <a:r>
                <a: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  <a:endPara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96053" y="3735071"/>
              <a:ext cx="3406437" cy="9330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37160" tIns="68580" rIns="137160" bIns="68580" anchor="t" anchorCtr="0">
              <a:spAutoFit/>
            </a:bodyPr>
            <a:lstStyle/>
            <a:p>
              <a:pPr defTabSz="1370965">
                <a:lnSpc>
                  <a:spcPct val="150000"/>
                </a:lnSpc>
                <a:buSzPct val="25000"/>
                <a:defRPr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973" y="0"/>
            <a:ext cx="6858675" cy="10287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0"/>
          <a:stretch>
            <a:fillRect/>
          </a:stretch>
        </p:blipFill>
        <p:spPr>
          <a:xfrm>
            <a:off x="381000" y="343535"/>
            <a:ext cx="2056130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/>
          <p:cNvSpPr/>
          <p:nvPr/>
        </p:nvSpPr>
        <p:spPr>
          <a:xfrm>
            <a:off x="-24765" y="635"/>
            <a:ext cx="18312765" cy="10310495"/>
          </a:xfrm>
          <a:custGeom>
            <a:avLst/>
            <a:gdLst/>
            <a:ahLst/>
            <a:cxnLst/>
            <a:rect l="l" t="t" r="r" b="b"/>
            <a:pathLst>
              <a:path w="18102559" h="10287000">
                <a:moveTo>
                  <a:pt x="0" y="0"/>
                </a:moveTo>
                <a:lnTo>
                  <a:pt x="18102559" y="0"/>
                </a:lnTo>
                <a:lnTo>
                  <a:pt x="181025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</a:blip>
            <a:stretch>
              <a:fillRect t="-3012" b="-3012"/>
            </a:stretch>
          </a:blipFill>
        </p:spPr>
      </p:sp>
      <p:sp>
        <p:nvSpPr>
          <p:cNvPr id="4" name="矩形 3"/>
          <p:cNvSpPr/>
          <p:nvPr/>
        </p:nvSpPr>
        <p:spPr>
          <a:xfrm>
            <a:off x="-24765" y="17780"/>
            <a:ext cx="18313400" cy="103447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1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  <a:alpha val="48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4615" y="1315677"/>
            <a:ext cx="18154650" cy="8994532"/>
            <a:chOff x="536410" y="877117"/>
            <a:chExt cx="12103100" cy="5996354"/>
          </a:xfrm>
        </p:grpSpPr>
        <p:sp>
          <p:nvSpPr>
            <p:cNvPr id="134" name="矩形 133"/>
            <p:cNvSpPr/>
            <p:nvPr/>
          </p:nvSpPr>
          <p:spPr>
            <a:xfrm rot="5400000">
              <a:off x="1655965" y="2433436"/>
              <a:ext cx="3444470" cy="543559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950686" y="5313598"/>
              <a:ext cx="4463144" cy="126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575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950685" y="4939819"/>
              <a:ext cx="2934872" cy="35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  <a:endPara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矩形 271"/>
            <p:cNvSpPr/>
            <p:nvPr/>
          </p:nvSpPr>
          <p:spPr>
            <a:xfrm rot="5400000">
              <a:off x="-179531" y="4694249"/>
              <a:ext cx="1711066" cy="1295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0000" y="3863468"/>
              <a:ext cx="5186000" cy="1045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zh-CN" altLang="en-US" sz="96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rPr>
                <a:t>请输入标题</a:t>
              </a:r>
              <a:endParaRPr lang="zh-CN" altLang="en-US" sz="9600" spc="192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36410" y="877117"/>
              <a:ext cx="12103100" cy="218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en-US" altLang="zh-CN" sz="20700" b="1" dirty="0">
                  <a:solidFill>
                    <a:srgbClr val="FFFFFF">
                      <a:alpha val="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sz="20700" b="1" dirty="0">
                <a:solidFill>
                  <a:srgbClr val="FFFFFF">
                    <a:alpha val="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4615" y="3394547"/>
            <a:ext cx="3306789" cy="2399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150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</a:t>
            </a:r>
            <a:endParaRPr lang="en-US" altLang="zh-CN" sz="150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40820" y="1485900"/>
            <a:ext cx="6438900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0965">
              <a:buSzPct val="25000"/>
              <a:defRPr/>
            </a:pPr>
            <a:r>
              <a:rPr lang="en-US" altLang="zh-CN" sz="10000" b="1" dirty="0">
                <a:solidFill>
                  <a:schemeClr val="bg1">
                    <a:lumMod val="6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 </a:t>
            </a:r>
            <a:endParaRPr lang="en-US" altLang="zh-CN" sz="10000" b="1" dirty="0">
              <a:solidFill>
                <a:schemeClr val="bg1">
                  <a:lumMod val="6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7798829" cy="5303204"/>
          </a:xfrm>
          <a:custGeom>
            <a:avLst/>
            <a:gdLst/>
            <a:ahLst/>
            <a:cxnLst/>
            <a:rect l="l" t="t" r="r" b="b"/>
            <a:pathLst>
              <a:path w="7798829" h="5303204">
                <a:moveTo>
                  <a:pt x="0" y="0"/>
                </a:moveTo>
                <a:lnTo>
                  <a:pt x="7798829" y="0"/>
                </a:lnTo>
                <a:lnTo>
                  <a:pt x="7798829" y="5303204"/>
                </a:lnTo>
                <a:lnTo>
                  <a:pt x="0" y="530320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98829" y="5303204"/>
            <a:ext cx="7329112" cy="4983796"/>
          </a:xfrm>
          <a:custGeom>
            <a:avLst/>
            <a:gdLst/>
            <a:ahLst/>
            <a:cxnLst/>
            <a:rect l="l" t="t" r="r" b="b"/>
            <a:pathLst>
              <a:path w="7329112" h="4983796">
                <a:moveTo>
                  <a:pt x="0" y="0"/>
                </a:moveTo>
                <a:lnTo>
                  <a:pt x="7329112" y="0"/>
                </a:lnTo>
                <a:lnTo>
                  <a:pt x="7329112" y="4983796"/>
                </a:lnTo>
                <a:lnTo>
                  <a:pt x="0" y="498379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127941" y="0"/>
            <a:ext cx="3160059" cy="10287000"/>
            <a:chOff x="0" y="0"/>
            <a:chExt cx="832279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32279" cy="2709333"/>
            </a:xfrm>
            <a:custGeom>
              <a:avLst/>
              <a:gdLst/>
              <a:ahLst/>
              <a:cxnLst/>
              <a:rect l="l" t="t" r="r" b="b"/>
              <a:pathLst>
                <a:path w="832279" h="2709333">
                  <a:moveTo>
                    <a:pt x="0" y="0"/>
                  </a:moveTo>
                  <a:lnTo>
                    <a:pt x="832279" y="0"/>
                  </a:lnTo>
                  <a:lnTo>
                    <a:pt x="8322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3227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188055" y="812165"/>
            <a:ext cx="1376045" cy="4845050"/>
          </a:xfrm>
          <a:prstGeom prst="rect">
            <a:avLst/>
          </a:prstGeom>
        </p:spPr>
        <p:txBody>
          <a:bodyPr vert="eaVert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7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0020600040101010101" charset="-122"/>
                <a:sym typeface="字由点字典黑 Bold" panose="00020600040101010101" charset="-122"/>
              </a:rPr>
              <a:t>添加标题</a:t>
            </a:r>
            <a:endParaRPr lang="en-US" sz="7200" b="1" dirty="0" err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18490" y="5199981"/>
            <a:ext cx="1200785" cy="3952379"/>
          </a:xfrm>
          <a:prstGeom prst="rect">
            <a:avLst/>
          </a:prstGeom>
        </p:spPr>
        <p:txBody>
          <a:bodyPr vert="eaVert" lIns="0" tIns="0" rIns="0" bIns="0" rtlCol="0" anchor="t">
            <a:spAutoFit/>
          </a:bodyPr>
          <a:lstStyle/>
          <a:p>
            <a:pPr algn="ctr">
              <a:lnSpc>
                <a:spcPct val="240000"/>
              </a:lnSpc>
            </a:pPr>
            <a:r>
              <a:rPr 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添加一小段正文文字</a:t>
            </a:r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添加一小段正文文字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ctr">
              <a:lnSpc>
                <a:spcPts val="4760"/>
              </a:lnSpc>
            </a:pPr>
            <a:endParaRPr 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78090" y="723900"/>
            <a:ext cx="51705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14119" y="6054166"/>
            <a:ext cx="517059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b="3805"/>
          <a:stretch>
            <a:fillRect/>
          </a:stretch>
        </p:blipFill>
        <p:spPr>
          <a:xfrm>
            <a:off x="-10160" y="635"/>
            <a:ext cx="18298160" cy="10287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9525"/>
            <a:ext cx="18288000" cy="1027811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0600" y="3296731"/>
            <a:ext cx="16287750" cy="4303140"/>
            <a:chOff x="660400" y="2197820"/>
            <a:chExt cx="10858500" cy="2868760"/>
          </a:xfrm>
        </p:grpSpPr>
        <p:sp>
          <p:nvSpPr>
            <p:cNvPr id="57" name="椭圆 56"/>
            <p:cNvSpPr/>
            <p:nvPr/>
          </p:nvSpPr>
          <p:spPr>
            <a:xfrm>
              <a:off x="4683347" y="2225897"/>
              <a:ext cx="2812606" cy="2812606"/>
            </a:xfrm>
            <a:prstGeom prst="ellipse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37160" tIns="68580" rIns="137160" bIns="68580" numCol="1" spcCol="0" rtlCol="0" fromWordArt="0" anchor="ctr" anchorCtr="0" forceAA="0" compatLnSpc="1">
              <a:normAutofit/>
            </a:bodyPr>
            <a:lstStyle/>
            <a:p>
              <a:pPr algn="ctr" defTabSz="1371600"/>
              <a:r>
                <a:rPr lang="zh-CN" altLang="en-US" sz="4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371600"/>
              <a:r>
                <a:rPr lang="zh-CN" altLang="en-US" sz="15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添加正文文字</a:t>
              </a:r>
              <a:endParaRPr lang="en-US" altLang="zh-CN" sz="15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 flipH="1">
              <a:off x="660400" y="2197820"/>
              <a:ext cx="3770487" cy="82580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rmAutofit/>
            </a:bodyPr>
            <a:lstStyle/>
            <a:p>
              <a:pPr algn="ctr" defTabSz="1370965"/>
              <a:r>
                <a:rPr lang="en-US" altLang="zh-CN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60400" y="2199020"/>
              <a:ext cx="1141591" cy="826108"/>
            </a:xfrm>
            <a:custGeom>
              <a:avLst/>
              <a:gdLst>
                <a:gd name="connsiteX0" fmla="*/ 533614 w 1474793"/>
                <a:gd name="connsiteY0" fmla="*/ 0 h 1067228"/>
                <a:gd name="connsiteX1" fmla="*/ 641156 w 1474793"/>
                <a:gd name="connsiteY1" fmla="*/ 10841 h 1067228"/>
                <a:gd name="connsiteX2" fmla="*/ 642850 w 1474793"/>
                <a:gd name="connsiteY2" fmla="*/ 11367 h 1067228"/>
                <a:gd name="connsiteX3" fmla="*/ 643605 w 1474793"/>
                <a:gd name="connsiteY3" fmla="*/ 10579 h 1067228"/>
                <a:gd name="connsiteX4" fmla="*/ 730860 w 1474793"/>
                <a:gd name="connsiteY4" fmla="*/ 36748 h 1067228"/>
                <a:gd name="connsiteX5" fmla="*/ 741010 w 1474793"/>
                <a:gd name="connsiteY5" fmla="*/ 41837 h 1067228"/>
                <a:gd name="connsiteX6" fmla="*/ 741321 w 1474793"/>
                <a:gd name="connsiteY6" fmla="*/ 41934 h 1067228"/>
                <a:gd name="connsiteX7" fmla="*/ 742759 w 1474793"/>
                <a:gd name="connsiteY7" fmla="*/ 42714 h 1067228"/>
                <a:gd name="connsiteX8" fmla="*/ 811100 w 1474793"/>
                <a:gd name="connsiteY8" fmla="*/ 76983 h 1067228"/>
                <a:gd name="connsiteX9" fmla="*/ 825702 w 1474793"/>
                <a:gd name="connsiteY9" fmla="*/ 87735 h 1067228"/>
                <a:gd name="connsiteX10" fmla="*/ 831963 w 1474793"/>
                <a:gd name="connsiteY10" fmla="*/ 91133 h 1067228"/>
                <a:gd name="connsiteX11" fmla="*/ 845602 w 1474793"/>
                <a:gd name="connsiteY11" fmla="*/ 102387 h 1067228"/>
                <a:gd name="connsiteX12" fmla="*/ 882900 w 1474793"/>
                <a:gd name="connsiteY12" fmla="*/ 129847 h 1067228"/>
                <a:gd name="connsiteX13" fmla="*/ 898739 w 1474793"/>
                <a:gd name="connsiteY13" fmla="*/ 146228 h 1067228"/>
                <a:gd name="connsiteX14" fmla="*/ 910936 w 1474793"/>
                <a:gd name="connsiteY14" fmla="*/ 156292 h 1067228"/>
                <a:gd name="connsiteX15" fmla="*/ 925281 w 1474793"/>
                <a:gd name="connsiteY15" fmla="*/ 173678 h 1067228"/>
                <a:gd name="connsiteX16" fmla="*/ 944837 w 1474793"/>
                <a:gd name="connsiteY16" fmla="*/ 193903 h 1067228"/>
                <a:gd name="connsiteX17" fmla="*/ 959019 w 1474793"/>
                <a:gd name="connsiteY17" fmla="*/ 214569 h 1067228"/>
                <a:gd name="connsiteX18" fmla="*/ 976095 w 1474793"/>
                <a:gd name="connsiteY18" fmla="*/ 235265 h 1067228"/>
                <a:gd name="connsiteX19" fmla="*/ 986966 w 1474793"/>
                <a:gd name="connsiteY19" fmla="*/ 255294 h 1067228"/>
                <a:gd name="connsiteX20" fmla="*/ 995488 w 1474793"/>
                <a:gd name="connsiteY20" fmla="*/ 267712 h 1067228"/>
                <a:gd name="connsiteX21" fmla="*/ 1005676 w 1474793"/>
                <a:gd name="connsiteY21" fmla="*/ 289764 h 1067228"/>
                <a:gd name="connsiteX22" fmla="*/ 1025294 w 1474793"/>
                <a:gd name="connsiteY22" fmla="*/ 325907 h 1067228"/>
                <a:gd name="connsiteX23" fmla="*/ 1031274 w 1474793"/>
                <a:gd name="connsiteY23" fmla="*/ 345171 h 1067228"/>
                <a:gd name="connsiteX24" fmla="*/ 1033430 w 1474793"/>
                <a:gd name="connsiteY24" fmla="*/ 349838 h 1067228"/>
                <a:gd name="connsiteX25" fmla="*/ 1037839 w 1474793"/>
                <a:gd name="connsiteY25" fmla="*/ 366321 h 1067228"/>
                <a:gd name="connsiteX26" fmla="*/ 1056387 w 1474793"/>
                <a:gd name="connsiteY26" fmla="*/ 426072 h 1067228"/>
                <a:gd name="connsiteX27" fmla="*/ 1067228 w 1474793"/>
                <a:gd name="connsiteY27" fmla="*/ 533614 h 1067228"/>
                <a:gd name="connsiteX28" fmla="*/ 1065078 w 1474793"/>
                <a:gd name="connsiteY28" fmla="*/ 554940 h 1067228"/>
                <a:gd name="connsiteX29" fmla="*/ 1064327 w 1474793"/>
                <a:gd name="connsiteY29" fmla="*/ 594320 h 1067228"/>
                <a:gd name="connsiteX30" fmla="*/ 1347937 w 1474793"/>
                <a:gd name="connsiteY30" fmla="*/ 1034890 h 1067228"/>
                <a:gd name="connsiteX31" fmla="*/ 1410642 w 1474793"/>
                <a:gd name="connsiteY31" fmla="*/ 1053546 h 1067228"/>
                <a:gd name="connsiteX32" fmla="*/ 1474793 w 1474793"/>
                <a:gd name="connsiteY32" fmla="*/ 1066843 h 1067228"/>
                <a:gd name="connsiteX33" fmla="*/ 542300 w 1474793"/>
                <a:gd name="connsiteY33" fmla="*/ 1066843 h 1067228"/>
                <a:gd name="connsiteX34" fmla="*/ 539867 w 1474793"/>
                <a:gd name="connsiteY34" fmla="*/ 1066598 h 1067228"/>
                <a:gd name="connsiteX35" fmla="*/ 533614 w 1474793"/>
                <a:gd name="connsiteY35" fmla="*/ 1067228 h 1067228"/>
                <a:gd name="connsiteX36" fmla="*/ 0 w 1474793"/>
                <a:gd name="connsiteY36" fmla="*/ 533614 h 1067228"/>
                <a:gd name="connsiteX37" fmla="*/ 533614 w 1474793"/>
                <a:gd name="connsiteY37" fmla="*/ 0 h 10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74793" h="1067228">
                  <a:moveTo>
                    <a:pt x="533614" y="0"/>
                  </a:moveTo>
                  <a:cubicBezTo>
                    <a:pt x="570452" y="0"/>
                    <a:pt x="606419" y="3733"/>
                    <a:pt x="641156" y="10841"/>
                  </a:cubicBezTo>
                  <a:lnTo>
                    <a:pt x="642850" y="11367"/>
                  </a:lnTo>
                  <a:lnTo>
                    <a:pt x="643605" y="10579"/>
                  </a:lnTo>
                  <a:cubicBezTo>
                    <a:pt x="673701" y="16798"/>
                    <a:pt x="702865" y="25601"/>
                    <a:pt x="730860" y="36748"/>
                  </a:cubicBezTo>
                  <a:lnTo>
                    <a:pt x="741010" y="41837"/>
                  </a:lnTo>
                  <a:lnTo>
                    <a:pt x="741321" y="41934"/>
                  </a:lnTo>
                  <a:lnTo>
                    <a:pt x="742759" y="42714"/>
                  </a:lnTo>
                  <a:lnTo>
                    <a:pt x="811100" y="76983"/>
                  </a:lnTo>
                  <a:lnTo>
                    <a:pt x="825702" y="87735"/>
                  </a:lnTo>
                  <a:lnTo>
                    <a:pt x="831963" y="91133"/>
                  </a:lnTo>
                  <a:lnTo>
                    <a:pt x="845602" y="102387"/>
                  </a:lnTo>
                  <a:lnTo>
                    <a:pt x="882900" y="129847"/>
                  </a:lnTo>
                  <a:lnTo>
                    <a:pt x="898739" y="146228"/>
                  </a:lnTo>
                  <a:lnTo>
                    <a:pt x="910936" y="156292"/>
                  </a:lnTo>
                  <a:lnTo>
                    <a:pt x="925281" y="173678"/>
                  </a:lnTo>
                  <a:lnTo>
                    <a:pt x="944837" y="193903"/>
                  </a:lnTo>
                  <a:lnTo>
                    <a:pt x="959019" y="214569"/>
                  </a:lnTo>
                  <a:lnTo>
                    <a:pt x="976095" y="235265"/>
                  </a:lnTo>
                  <a:lnTo>
                    <a:pt x="986966" y="255294"/>
                  </a:lnTo>
                  <a:lnTo>
                    <a:pt x="995488" y="267712"/>
                  </a:lnTo>
                  <a:lnTo>
                    <a:pt x="1005676" y="289764"/>
                  </a:lnTo>
                  <a:lnTo>
                    <a:pt x="1025294" y="325907"/>
                  </a:lnTo>
                  <a:lnTo>
                    <a:pt x="1031274" y="345171"/>
                  </a:lnTo>
                  <a:lnTo>
                    <a:pt x="1033430" y="349838"/>
                  </a:lnTo>
                  <a:lnTo>
                    <a:pt x="1037839" y="366321"/>
                  </a:lnTo>
                  <a:lnTo>
                    <a:pt x="1056387" y="426072"/>
                  </a:lnTo>
                  <a:cubicBezTo>
                    <a:pt x="1063495" y="460809"/>
                    <a:pt x="1067228" y="496776"/>
                    <a:pt x="1067228" y="533614"/>
                  </a:cubicBezTo>
                  <a:lnTo>
                    <a:pt x="1065078" y="554940"/>
                  </a:lnTo>
                  <a:lnTo>
                    <a:pt x="1064327" y="594320"/>
                  </a:lnTo>
                  <a:cubicBezTo>
                    <a:pt x="1060491" y="737511"/>
                    <a:pt x="1069636" y="930381"/>
                    <a:pt x="1347937" y="1034890"/>
                  </a:cubicBezTo>
                  <a:cubicBezTo>
                    <a:pt x="1365331" y="1041421"/>
                    <a:pt x="1386419" y="1047630"/>
                    <a:pt x="1410642" y="1053546"/>
                  </a:cubicBezTo>
                  <a:lnTo>
                    <a:pt x="1474793" y="1066843"/>
                  </a:lnTo>
                  <a:lnTo>
                    <a:pt x="542300" y="1066843"/>
                  </a:lnTo>
                  <a:lnTo>
                    <a:pt x="539867" y="1066598"/>
                  </a:lnTo>
                  <a:lnTo>
                    <a:pt x="533614" y="1067228"/>
                  </a:lnTo>
                  <a:cubicBezTo>
                    <a:pt x="238907" y="1067228"/>
                    <a:pt x="0" y="828321"/>
                    <a:pt x="0" y="533614"/>
                  </a:cubicBezTo>
                  <a:cubicBezTo>
                    <a:pt x="0" y="238907"/>
                    <a:pt x="238907" y="0"/>
                    <a:pt x="533614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31153" y="2214092"/>
              <a:ext cx="2699734" cy="723993"/>
              <a:chOff x="1731153" y="2029871"/>
              <a:chExt cx="2699734" cy="723993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1731153" y="2029871"/>
                <a:ext cx="26997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1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添加小标题</a:t>
                </a:r>
                <a:endParaRPr lang="zh-CN" altLang="en-US" sz="21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731153" y="2341016"/>
                <a:ext cx="2699734" cy="412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0965">
                  <a:lnSpc>
                    <a:spcPct val="150000"/>
                  </a:lnSpc>
                  <a:buSzPct val="25000"/>
                  <a:defRPr/>
                </a:pPr>
                <a:r>
                  <a:rPr lang="en-US" altLang="zh-CN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演示文稿是一种实用的工具，可以是演示，演讲，报告等。大部分时间，它们都是在为观众服务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。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820489" y="2349114"/>
              <a:ext cx="48645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4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矩形: 圆角 112"/>
            <p:cNvSpPr/>
            <p:nvPr/>
          </p:nvSpPr>
          <p:spPr>
            <a:xfrm>
              <a:off x="7748413" y="2197820"/>
              <a:ext cx="3770487" cy="82580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rmAutofit/>
            </a:bodyPr>
            <a:lstStyle/>
            <a:p>
              <a:pPr algn="ctr" defTabSz="1370965"/>
              <a:r>
                <a:rPr lang="en-US" altLang="zh-CN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任意多边形: 形状 113"/>
            <p:cNvSpPr/>
            <p:nvPr/>
          </p:nvSpPr>
          <p:spPr>
            <a:xfrm flipH="1">
              <a:off x="10377309" y="2199020"/>
              <a:ext cx="1141591" cy="826108"/>
            </a:xfrm>
            <a:custGeom>
              <a:avLst/>
              <a:gdLst>
                <a:gd name="connsiteX0" fmla="*/ 533614 w 1474793"/>
                <a:gd name="connsiteY0" fmla="*/ 0 h 1067228"/>
                <a:gd name="connsiteX1" fmla="*/ 641156 w 1474793"/>
                <a:gd name="connsiteY1" fmla="*/ 10841 h 1067228"/>
                <a:gd name="connsiteX2" fmla="*/ 642850 w 1474793"/>
                <a:gd name="connsiteY2" fmla="*/ 11367 h 1067228"/>
                <a:gd name="connsiteX3" fmla="*/ 643605 w 1474793"/>
                <a:gd name="connsiteY3" fmla="*/ 10579 h 1067228"/>
                <a:gd name="connsiteX4" fmla="*/ 730860 w 1474793"/>
                <a:gd name="connsiteY4" fmla="*/ 36748 h 1067228"/>
                <a:gd name="connsiteX5" fmla="*/ 741010 w 1474793"/>
                <a:gd name="connsiteY5" fmla="*/ 41837 h 1067228"/>
                <a:gd name="connsiteX6" fmla="*/ 741321 w 1474793"/>
                <a:gd name="connsiteY6" fmla="*/ 41934 h 1067228"/>
                <a:gd name="connsiteX7" fmla="*/ 742759 w 1474793"/>
                <a:gd name="connsiteY7" fmla="*/ 42714 h 1067228"/>
                <a:gd name="connsiteX8" fmla="*/ 811100 w 1474793"/>
                <a:gd name="connsiteY8" fmla="*/ 76983 h 1067228"/>
                <a:gd name="connsiteX9" fmla="*/ 825702 w 1474793"/>
                <a:gd name="connsiteY9" fmla="*/ 87735 h 1067228"/>
                <a:gd name="connsiteX10" fmla="*/ 831963 w 1474793"/>
                <a:gd name="connsiteY10" fmla="*/ 91133 h 1067228"/>
                <a:gd name="connsiteX11" fmla="*/ 845602 w 1474793"/>
                <a:gd name="connsiteY11" fmla="*/ 102387 h 1067228"/>
                <a:gd name="connsiteX12" fmla="*/ 882900 w 1474793"/>
                <a:gd name="connsiteY12" fmla="*/ 129847 h 1067228"/>
                <a:gd name="connsiteX13" fmla="*/ 898739 w 1474793"/>
                <a:gd name="connsiteY13" fmla="*/ 146228 h 1067228"/>
                <a:gd name="connsiteX14" fmla="*/ 910936 w 1474793"/>
                <a:gd name="connsiteY14" fmla="*/ 156292 h 1067228"/>
                <a:gd name="connsiteX15" fmla="*/ 925281 w 1474793"/>
                <a:gd name="connsiteY15" fmla="*/ 173678 h 1067228"/>
                <a:gd name="connsiteX16" fmla="*/ 944837 w 1474793"/>
                <a:gd name="connsiteY16" fmla="*/ 193903 h 1067228"/>
                <a:gd name="connsiteX17" fmla="*/ 959019 w 1474793"/>
                <a:gd name="connsiteY17" fmla="*/ 214569 h 1067228"/>
                <a:gd name="connsiteX18" fmla="*/ 976095 w 1474793"/>
                <a:gd name="connsiteY18" fmla="*/ 235265 h 1067228"/>
                <a:gd name="connsiteX19" fmla="*/ 986966 w 1474793"/>
                <a:gd name="connsiteY19" fmla="*/ 255294 h 1067228"/>
                <a:gd name="connsiteX20" fmla="*/ 995488 w 1474793"/>
                <a:gd name="connsiteY20" fmla="*/ 267712 h 1067228"/>
                <a:gd name="connsiteX21" fmla="*/ 1005676 w 1474793"/>
                <a:gd name="connsiteY21" fmla="*/ 289764 h 1067228"/>
                <a:gd name="connsiteX22" fmla="*/ 1025294 w 1474793"/>
                <a:gd name="connsiteY22" fmla="*/ 325907 h 1067228"/>
                <a:gd name="connsiteX23" fmla="*/ 1031274 w 1474793"/>
                <a:gd name="connsiteY23" fmla="*/ 345171 h 1067228"/>
                <a:gd name="connsiteX24" fmla="*/ 1033430 w 1474793"/>
                <a:gd name="connsiteY24" fmla="*/ 349838 h 1067228"/>
                <a:gd name="connsiteX25" fmla="*/ 1037839 w 1474793"/>
                <a:gd name="connsiteY25" fmla="*/ 366321 h 1067228"/>
                <a:gd name="connsiteX26" fmla="*/ 1056387 w 1474793"/>
                <a:gd name="connsiteY26" fmla="*/ 426072 h 1067228"/>
                <a:gd name="connsiteX27" fmla="*/ 1067228 w 1474793"/>
                <a:gd name="connsiteY27" fmla="*/ 533614 h 1067228"/>
                <a:gd name="connsiteX28" fmla="*/ 1065078 w 1474793"/>
                <a:gd name="connsiteY28" fmla="*/ 554940 h 1067228"/>
                <a:gd name="connsiteX29" fmla="*/ 1064327 w 1474793"/>
                <a:gd name="connsiteY29" fmla="*/ 594320 h 1067228"/>
                <a:gd name="connsiteX30" fmla="*/ 1347937 w 1474793"/>
                <a:gd name="connsiteY30" fmla="*/ 1034890 h 1067228"/>
                <a:gd name="connsiteX31" fmla="*/ 1410642 w 1474793"/>
                <a:gd name="connsiteY31" fmla="*/ 1053546 h 1067228"/>
                <a:gd name="connsiteX32" fmla="*/ 1474793 w 1474793"/>
                <a:gd name="connsiteY32" fmla="*/ 1066843 h 1067228"/>
                <a:gd name="connsiteX33" fmla="*/ 542300 w 1474793"/>
                <a:gd name="connsiteY33" fmla="*/ 1066843 h 1067228"/>
                <a:gd name="connsiteX34" fmla="*/ 539867 w 1474793"/>
                <a:gd name="connsiteY34" fmla="*/ 1066598 h 1067228"/>
                <a:gd name="connsiteX35" fmla="*/ 533614 w 1474793"/>
                <a:gd name="connsiteY35" fmla="*/ 1067228 h 1067228"/>
                <a:gd name="connsiteX36" fmla="*/ 0 w 1474793"/>
                <a:gd name="connsiteY36" fmla="*/ 533614 h 1067228"/>
                <a:gd name="connsiteX37" fmla="*/ 533614 w 1474793"/>
                <a:gd name="connsiteY37" fmla="*/ 0 h 10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74793" h="1067228">
                  <a:moveTo>
                    <a:pt x="533614" y="0"/>
                  </a:moveTo>
                  <a:cubicBezTo>
                    <a:pt x="570452" y="0"/>
                    <a:pt x="606419" y="3733"/>
                    <a:pt x="641156" y="10841"/>
                  </a:cubicBezTo>
                  <a:lnTo>
                    <a:pt x="642850" y="11367"/>
                  </a:lnTo>
                  <a:lnTo>
                    <a:pt x="643605" y="10579"/>
                  </a:lnTo>
                  <a:cubicBezTo>
                    <a:pt x="673701" y="16798"/>
                    <a:pt x="702865" y="25601"/>
                    <a:pt x="730860" y="36748"/>
                  </a:cubicBezTo>
                  <a:lnTo>
                    <a:pt x="741010" y="41837"/>
                  </a:lnTo>
                  <a:lnTo>
                    <a:pt x="741321" y="41934"/>
                  </a:lnTo>
                  <a:lnTo>
                    <a:pt x="742759" y="42714"/>
                  </a:lnTo>
                  <a:lnTo>
                    <a:pt x="811100" y="76983"/>
                  </a:lnTo>
                  <a:lnTo>
                    <a:pt x="825702" y="87735"/>
                  </a:lnTo>
                  <a:lnTo>
                    <a:pt x="831963" y="91133"/>
                  </a:lnTo>
                  <a:lnTo>
                    <a:pt x="845602" y="102387"/>
                  </a:lnTo>
                  <a:lnTo>
                    <a:pt x="882900" y="129847"/>
                  </a:lnTo>
                  <a:lnTo>
                    <a:pt x="898739" y="146228"/>
                  </a:lnTo>
                  <a:lnTo>
                    <a:pt x="910936" y="156292"/>
                  </a:lnTo>
                  <a:lnTo>
                    <a:pt x="925281" y="173678"/>
                  </a:lnTo>
                  <a:lnTo>
                    <a:pt x="944837" y="193903"/>
                  </a:lnTo>
                  <a:lnTo>
                    <a:pt x="959019" y="214569"/>
                  </a:lnTo>
                  <a:lnTo>
                    <a:pt x="976095" y="235265"/>
                  </a:lnTo>
                  <a:lnTo>
                    <a:pt x="986966" y="255294"/>
                  </a:lnTo>
                  <a:lnTo>
                    <a:pt x="995488" y="267712"/>
                  </a:lnTo>
                  <a:lnTo>
                    <a:pt x="1005676" y="289764"/>
                  </a:lnTo>
                  <a:lnTo>
                    <a:pt x="1025294" y="325907"/>
                  </a:lnTo>
                  <a:lnTo>
                    <a:pt x="1031274" y="345171"/>
                  </a:lnTo>
                  <a:lnTo>
                    <a:pt x="1033430" y="349838"/>
                  </a:lnTo>
                  <a:lnTo>
                    <a:pt x="1037839" y="366321"/>
                  </a:lnTo>
                  <a:lnTo>
                    <a:pt x="1056387" y="426072"/>
                  </a:lnTo>
                  <a:cubicBezTo>
                    <a:pt x="1063495" y="460809"/>
                    <a:pt x="1067228" y="496776"/>
                    <a:pt x="1067228" y="533614"/>
                  </a:cubicBezTo>
                  <a:lnTo>
                    <a:pt x="1065078" y="554940"/>
                  </a:lnTo>
                  <a:lnTo>
                    <a:pt x="1064327" y="594320"/>
                  </a:lnTo>
                  <a:cubicBezTo>
                    <a:pt x="1060491" y="737511"/>
                    <a:pt x="1069636" y="930381"/>
                    <a:pt x="1347937" y="1034890"/>
                  </a:cubicBezTo>
                  <a:cubicBezTo>
                    <a:pt x="1365331" y="1041421"/>
                    <a:pt x="1386419" y="1047630"/>
                    <a:pt x="1410642" y="1053546"/>
                  </a:cubicBezTo>
                  <a:lnTo>
                    <a:pt x="1474793" y="1066843"/>
                  </a:lnTo>
                  <a:lnTo>
                    <a:pt x="542300" y="1066843"/>
                  </a:lnTo>
                  <a:lnTo>
                    <a:pt x="539867" y="1066598"/>
                  </a:lnTo>
                  <a:lnTo>
                    <a:pt x="533614" y="1067228"/>
                  </a:lnTo>
                  <a:cubicBezTo>
                    <a:pt x="238907" y="1067228"/>
                    <a:pt x="0" y="828321"/>
                    <a:pt x="0" y="533614"/>
                  </a:cubicBezTo>
                  <a:cubicBezTo>
                    <a:pt x="0" y="238907"/>
                    <a:pt x="238907" y="0"/>
                    <a:pt x="533614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 flipH="1">
              <a:off x="8032329" y="2214092"/>
              <a:ext cx="2699734" cy="723993"/>
              <a:chOff x="1447237" y="2029871"/>
              <a:chExt cx="2699734" cy="723993"/>
            </a:xfrm>
          </p:grpSpPr>
          <p:sp>
            <p:nvSpPr>
              <p:cNvPr id="117" name="文本框 116"/>
              <p:cNvSpPr txBox="1"/>
              <p:nvPr/>
            </p:nvSpPr>
            <p:spPr>
              <a:xfrm>
                <a:off x="1447237" y="2029871"/>
                <a:ext cx="26997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1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添加小标题</a:t>
                </a:r>
                <a:endParaRPr lang="zh-CN" altLang="en-US" sz="21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文本框 117"/>
              <p:cNvSpPr txBox="1"/>
              <p:nvPr/>
            </p:nvSpPr>
            <p:spPr>
              <a:xfrm>
                <a:off x="1447237" y="2341016"/>
                <a:ext cx="2699734" cy="412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0965">
                  <a:lnSpc>
                    <a:spcPct val="150000"/>
                  </a:lnSpc>
                  <a:buSzPct val="25000"/>
                  <a:defRPr/>
                </a:pPr>
                <a:r>
                  <a:rPr lang="en-US" altLang="zh-CN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演示文稿是一种实用的工具，可以是演示，演讲，报告等。大部分时间，它们都是在为观众服务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。</a:t>
                </a:r>
                <a:endParaRPr lang="en-US" altLang="zh-CN" sz="13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6" name="文本框 115"/>
            <p:cNvSpPr txBox="1"/>
            <p:nvPr/>
          </p:nvSpPr>
          <p:spPr>
            <a:xfrm flipH="1">
              <a:off x="10872353" y="2349114"/>
              <a:ext cx="48645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4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矩形: 圆角 119"/>
            <p:cNvSpPr/>
            <p:nvPr/>
          </p:nvSpPr>
          <p:spPr>
            <a:xfrm flipH="1">
              <a:off x="660400" y="4239272"/>
              <a:ext cx="3770487" cy="82580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rmAutofit/>
            </a:bodyPr>
            <a:lstStyle/>
            <a:p>
              <a:pPr algn="ctr" defTabSz="1370965"/>
              <a:r>
                <a:rPr lang="en-US" altLang="zh-CN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660400" y="4240472"/>
              <a:ext cx="1141591" cy="826108"/>
            </a:xfrm>
            <a:custGeom>
              <a:avLst/>
              <a:gdLst>
                <a:gd name="connsiteX0" fmla="*/ 533614 w 1474793"/>
                <a:gd name="connsiteY0" fmla="*/ 0 h 1067228"/>
                <a:gd name="connsiteX1" fmla="*/ 641156 w 1474793"/>
                <a:gd name="connsiteY1" fmla="*/ 10841 h 1067228"/>
                <a:gd name="connsiteX2" fmla="*/ 642850 w 1474793"/>
                <a:gd name="connsiteY2" fmla="*/ 11367 h 1067228"/>
                <a:gd name="connsiteX3" fmla="*/ 643605 w 1474793"/>
                <a:gd name="connsiteY3" fmla="*/ 10579 h 1067228"/>
                <a:gd name="connsiteX4" fmla="*/ 730860 w 1474793"/>
                <a:gd name="connsiteY4" fmla="*/ 36748 h 1067228"/>
                <a:gd name="connsiteX5" fmla="*/ 741010 w 1474793"/>
                <a:gd name="connsiteY5" fmla="*/ 41837 h 1067228"/>
                <a:gd name="connsiteX6" fmla="*/ 741321 w 1474793"/>
                <a:gd name="connsiteY6" fmla="*/ 41934 h 1067228"/>
                <a:gd name="connsiteX7" fmla="*/ 742759 w 1474793"/>
                <a:gd name="connsiteY7" fmla="*/ 42714 h 1067228"/>
                <a:gd name="connsiteX8" fmla="*/ 811100 w 1474793"/>
                <a:gd name="connsiteY8" fmla="*/ 76983 h 1067228"/>
                <a:gd name="connsiteX9" fmla="*/ 825702 w 1474793"/>
                <a:gd name="connsiteY9" fmla="*/ 87735 h 1067228"/>
                <a:gd name="connsiteX10" fmla="*/ 831963 w 1474793"/>
                <a:gd name="connsiteY10" fmla="*/ 91133 h 1067228"/>
                <a:gd name="connsiteX11" fmla="*/ 845602 w 1474793"/>
                <a:gd name="connsiteY11" fmla="*/ 102387 h 1067228"/>
                <a:gd name="connsiteX12" fmla="*/ 882900 w 1474793"/>
                <a:gd name="connsiteY12" fmla="*/ 129847 h 1067228"/>
                <a:gd name="connsiteX13" fmla="*/ 898739 w 1474793"/>
                <a:gd name="connsiteY13" fmla="*/ 146228 h 1067228"/>
                <a:gd name="connsiteX14" fmla="*/ 910936 w 1474793"/>
                <a:gd name="connsiteY14" fmla="*/ 156292 h 1067228"/>
                <a:gd name="connsiteX15" fmla="*/ 925281 w 1474793"/>
                <a:gd name="connsiteY15" fmla="*/ 173678 h 1067228"/>
                <a:gd name="connsiteX16" fmla="*/ 944837 w 1474793"/>
                <a:gd name="connsiteY16" fmla="*/ 193903 h 1067228"/>
                <a:gd name="connsiteX17" fmla="*/ 959019 w 1474793"/>
                <a:gd name="connsiteY17" fmla="*/ 214569 h 1067228"/>
                <a:gd name="connsiteX18" fmla="*/ 976095 w 1474793"/>
                <a:gd name="connsiteY18" fmla="*/ 235265 h 1067228"/>
                <a:gd name="connsiteX19" fmla="*/ 986966 w 1474793"/>
                <a:gd name="connsiteY19" fmla="*/ 255294 h 1067228"/>
                <a:gd name="connsiteX20" fmla="*/ 995488 w 1474793"/>
                <a:gd name="connsiteY20" fmla="*/ 267712 h 1067228"/>
                <a:gd name="connsiteX21" fmla="*/ 1005676 w 1474793"/>
                <a:gd name="connsiteY21" fmla="*/ 289764 h 1067228"/>
                <a:gd name="connsiteX22" fmla="*/ 1025294 w 1474793"/>
                <a:gd name="connsiteY22" fmla="*/ 325907 h 1067228"/>
                <a:gd name="connsiteX23" fmla="*/ 1031274 w 1474793"/>
                <a:gd name="connsiteY23" fmla="*/ 345171 h 1067228"/>
                <a:gd name="connsiteX24" fmla="*/ 1033430 w 1474793"/>
                <a:gd name="connsiteY24" fmla="*/ 349838 h 1067228"/>
                <a:gd name="connsiteX25" fmla="*/ 1037839 w 1474793"/>
                <a:gd name="connsiteY25" fmla="*/ 366321 h 1067228"/>
                <a:gd name="connsiteX26" fmla="*/ 1056387 w 1474793"/>
                <a:gd name="connsiteY26" fmla="*/ 426072 h 1067228"/>
                <a:gd name="connsiteX27" fmla="*/ 1067228 w 1474793"/>
                <a:gd name="connsiteY27" fmla="*/ 533614 h 1067228"/>
                <a:gd name="connsiteX28" fmla="*/ 1065078 w 1474793"/>
                <a:gd name="connsiteY28" fmla="*/ 554940 h 1067228"/>
                <a:gd name="connsiteX29" fmla="*/ 1064327 w 1474793"/>
                <a:gd name="connsiteY29" fmla="*/ 594320 h 1067228"/>
                <a:gd name="connsiteX30" fmla="*/ 1347937 w 1474793"/>
                <a:gd name="connsiteY30" fmla="*/ 1034890 h 1067228"/>
                <a:gd name="connsiteX31" fmla="*/ 1410642 w 1474793"/>
                <a:gd name="connsiteY31" fmla="*/ 1053546 h 1067228"/>
                <a:gd name="connsiteX32" fmla="*/ 1474793 w 1474793"/>
                <a:gd name="connsiteY32" fmla="*/ 1066843 h 1067228"/>
                <a:gd name="connsiteX33" fmla="*/ 542300 w 1474793"/>
                <a:gd name="connsiteY33" fmla="*/ 1066843 h 1067228"/>
                <a:gd name="connsiteX34" fmla="*/ 539867 w 1474793"/>
                <a:gd name="connsiteY34" fmla="*/ 1066598 h 1067228"/>
                <a:gd name="connsiteX35" fmla="*/ 533614 w 1474793"/>
                <a:gd name="connsiteY35" fmla="*/ 1067228 h 1067228"/>
                <a:gd name="connsiteX36" fmla="*/ 0 w 1474793"/>
                <a:gd name="connsiteY36" fmla="*/ 533614 h 1067228"/>
                <a:gd name="connsiteX37" fmla="*/ 533614 w 1474793"/>
                <a:gd name="connsiteY37" fmla="*/ 0 h 10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74793" h="1067228">
                  <a:moveTo>
                    <a:pt x="533614" y="0"/>
                  </a:moveTo>
                  <a:cubicBezTo>
                    <a:pt x="570452" y="0"/>
                    <a:pt x="606419" y="3733"/>
                    <a:pt x="641156" y="10841"/>
                  </a:cubicBezTo>
                  <a:lnTo>
                    <a:pt x="642850" y="11367"/>
                  </a:lnTo>
                  <a:lnTo>
                    <a:pt x="643605" y="10579"/>
                  </a:lnTo>
                  <a:cubicBezTo>
                    <a:pt x="673701" y="16798"/>
                    <a:pt x="702865" y="25601"/>
                    <a:pt x="730860" y="36748"/>
                  </a:cubicBezTo>
                  <a:lnTo>
                    <a:pt x="741010" y="41837"/>
                  </a:lnTo>
                  <a:lnTo>
                    <a:pt x="741321" y="41934"/>
                  </a:lnTo>
                  <a:lnTo>
                    <a:pt x="742759" y="42714"/>
                  </a:lnTo>
                  <a:lnTo>
                    <a:pt x="811100" y="76983"/>
                  </a:lnTo>
                  <a:lnTo>
                    <a:pt x="825702" y="87735"/>
                  </a:lnTo>
                  <a:lnTo>
                    <a:pt x="831963" y="91133"/>
                  </a:lnTo>
                  <a:lnTo>
                    <a:pt x="845602" y="102387"/>
                  </a:lnTo>
                  <a:lnTo>
                    <a:pt x="882900" y="129847"/>
                  </a:lnTo>
                  <a:lnTo>
                    <a:pt x="898739" y="146228"/>
                  </a:lnTo>
                  <a:lnTo>
                    <a:pt x="910936" y="156292"/>
                  </a:lnTo>
                  <a:lnTo>
                    <a:pt x="925281" y="173678"/>
                  </a:lnTo>
                  <a:lnTo>
                    <a:pt x="944837" y="193903"/>
                  </a:lnTo>
                  <a:lnTo>
                    <a:pt x="959019" y="214569"/>
                  </a:lnTo>
                  <a:lnTo>
                    <a:pt x="976095" y="235265"/>
                  </a:lnTo>
                  <a:lnTo>
                    <a:pt x="986966" y="255294"/>
                  </a:lnTo>
                  <a:lnTo>
                    <a:pt x="995488" y="267712"/>
                  </a:lnTo>
                  <a:lnTo>
                    <a:pt x="1005676" y="289764"/>
                  </a:lnTo>
                  <a:lnTo>
                    <a:pt x="1025294" y="325907"/>
                  </a:lnTo>
                  <a:lnTo>
                    <a:pt x="1031274" y="345171"/>
                  </a:lnTo>
                  <a:lnTo>
                    <a:pt x="1033430" y="349838"/>
                  </a:lnTo>
                  <a:lnTo>
                    <a:pt x="1037839" y="366321"/>
                  </a:lnTo>
                  <a:lnTo>
                    <a:pt x="1056387" y="426072"/>
                  </a:lnTo>
                  <a:cubicBezTo>
                    <a:pt x="1063495" y="460809"/>
                    <a:pt x="1067228" y="496776"/>
                    <a:pt x="1067228" y="533614"/>
                  </a:cubicBezTo>
                  <a:lnTo>
                    <a:pt x="1065078" y="554940"/>
                  </a:lnTo>
                  <a:lnTo>
                    <a:pt x="1064327" y="594320"/>
                  </a:lnTo>
                  <a:cubicBezTo>
                    <a:pt x="1060491" y="737511"/>
                    <a:pt x="1069636" y="930381"/>
                    <a:pt x="1347937" y="1034890"/>
                  </a:cubicBezTo>
                  <a:cubicBezTo>
                    <a:pt x="1365331" y="1041421"/>
                    <a:pt x="1386419" y="1047630"/>
                    <a:pt x="1410642" y="1053546"/>
                  </a:cubicBezTo>
                  <a:lnTo>
                    <a:pt x="1474793" y="1066843"/>
                  </a:lnTo>
                  <a:lnTo>
                    <a:pt x="542300" y="1066843"/>
                  </a:lnTo>
                  <a:lnTo>
                    <a:pt x="539867" y="1066598"/>
                  </a:lnTo>
                  <a:lnTo>
                    <a:pt x="533614" y="1067228"/>
                  </a:lnTo>
                  <a:cubicBezTo>
                    <a:pt x="238907" y="1067228"/>
                    <a:pt x="0" y="828321"/>
                    <a:pt x="0" y="533614"/>
                  </a:cubicBezTo>
                  <a:cubicBezTo>
                    <a:pt x="0" y="238907"/>
                    <a:pt x="238907" y="0"/>
                    <a:pt x="533614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1731153" y="4255544"/>
              <a:ext cx="2699734" cy="741433"/>
              <a:chOff x="1731153" y="2029871"/>
              <a:chExt cx="2699734" cy="741433"/>
            </a:xfrm>
          </p:grpSpPr>
          <p:sp>
            <p:nvSpPr>
              <p:cNvPr id="124" name="文本框 123"/>
              <p:cNvSpPr txBox="1"/>
              <p:nvPr/>
            </p:nvSpPr>
            <p:spPr>
              <a:xfrm>
                <a:off x="1731153" y="2029871"/>
                <a:ext cx="26997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1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添加小标题</a:t>
                </a:r>
                <a:endParaRPr lang="zh-CN" altLang="en-US" sz="21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731153" y="2341016"/>
                <a:ext cx="2699734" cy="430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0965">
                  <a:lnSpc>
                    <a:spcPct val="150000"/>
                  </a:lnSpc>
                  <a:buSzPct val="25000"/>
                  <a:defRPr/>
                </a:pPr>
                <a:r>
                  <a:rPr lang="en-US" altLang="zh-CN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演示文稿是一种实用的工具，可以是演示，演讲，报告等。大部分时间，它们都是在为观众服务</a:t>
                </a:r>
                <a:r>
                  <a:rPr lang="zh-CN" altLang="en-US" sz="135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字由点字典黑" panose="02010600030101010101" charset="-122"/>
                    <a:sym typeface="字由点字典黑" panose="02010600030101010101" charset="-122"/>
                  </a:rPr>
                  <a:t>。</a:t>
                </a:r>
                <a:endParaRPr lang="en-US" altLang="zh-CN" sz="13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820488" y="4390566"/>
              <a:ext cx="48645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4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矩形: 圆角 126"/>
            <p:cNvSpPr/>
            <p:nvPr/>
          </p:nvSpPr>
          <p:spPr>
            <a:xfrm>
              <a:off x="7748413" y="4239272"/>
              <a:ext cx="3770487" cy="82580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rmAutofit/>
            </a:bodyPr>
            <a:lstStyle/>
            <a:p>
              <a:pPr algn="ctr" defTabSz="1370965"/>
              <a:r>
                <a:rPr lang="en-US" altLang="zh-CN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任意多边形: 形状 127"/>
            <p:cNvSpPr/>
            <p:nvPr/>
          </p:nvSpPr>
          <p:spPr>
            <a:xfrm flipH="1">
              <a:off x="10377309" y="4240472"/>
              <a:ext cx="1141591" cy="826108"/>
            </a:xfrm>
            <a:custGeom>
              <a:avLst/>
              <a:gdLst>
                <a:gd name="connsiteX0" fmla="*/ 533614 w 1474793"/>
                <a:gd name="connsiteY0" fmla="*/ 0 h 1067228"/>
                <a:gd name="connsiteX1" fmla="*/ 641156 w 1474793"/>
                <a:gd name="connsiteY1" fmla="*/ 10841 h 1067228"/>
                <a:gd name="connsiteX2" fmla="*/ 642850 w 1474793"/>
                <a:gd name="connsiteY2" fmla="*/ 11367 h 1067228"/>
                <a:gd name="connsiteX3" fmla="*/ 643605 w 1474793"/>
                <a:gd name="connsiteY3" fmla="*/ 10579 h 1067228"/>
                <a:gd name="connsiteX4" fmla="*/ 730860 w 1474793"/>
                <a:gd name="connsiteY4" fmla="*/ 36748 h 1067228"/>
                <a:gd name="connsiteX5" fmla="*/ 741010 w 1474793"/>
                <a:gd name="connsiteY5" fmla="*/ 41837 h 1067228"/>
                <a:gd name="connsiteX6" fmla="*/ 741321 w 1474793"/>
                <a:gd name="connsiteY6" fmla="*/ 41934 h 1067228"/>
                <a:gd name="connsiteX7" fmla="*/ 742759 w 1474793"/>
                <a:gd name="connsiteY7" fmla="*/ 42714 h 1067228"/>
                <a:gd name="connsiteX8" fmla="*/ 811100 w 1474793"/>
                <a:gd name="connsiteY8" fmla="*/ 76983 h 1067228"/>
                <a:gd name="connsiteX9" fmla="*/ 825702 w 1474793"/>
                <a:gd name="connsiteY9" fmla="*/ 87735 h 1067228"/>
                <a:gd name="connsiteX10" fmla="*/ 831963 w 1474793"/>
                <a:gd name="connsiteY10" fmla="*/ 91133 h 1067228"/>
                <a:gd name="connsiteX11" fmla="*/ 845602 w 1474793"/>
                <a:gd name="connsiteY11" fmla="*/ 102387 h 1067228"/>
                <a:gd name="connsiteX12" fmla="*/ 882900 w 1474793"/>
                <a:gd name="connsiteY12" fmla="*/ 129847 h 1067228"/>
                <a:gd name="connsiteX13" fmla="*/ 898739 w 1474793"/>
                <a:gd name="connsiteY13" fmla="*/ 146228 h 1067228"/>
                <a:gd name="connsiteX14" fmla="*/ 910936 w 1474793"/>
                <a:gd name="connsiteY14" fmla="*/ 156292 h 1067228"/>
                <a:gd name="connsiteX15" fmla="*/ 925281 w 1474793"/>
                <a:gd name="connsiteY15" fmla="*/ 173678 h 1067228"/>
                <a:gd name="connsiteX16" fmla="*/ 944837 w 1474793"/>
                <a:gd name="connsiteY16" fmla="*/ 193903 h 1067228"/>
                <a:gd name="connsiteX17" fmla="*/ 959019 w 1474793"/>
                <a:gd name="connsiteY17" fmla="*/ 214569 h 1067228"/>
                <a:gd name="connsiteX18" fmla="*/ 976095 w 1474793"/>
                <a:gd name="connsiteY18" fmla="*/ 235265 h 1067228"/>
                <a:gd name="connsiteX19" fmla="*/ 986966 w 1474793"/>
                <a:gd name="connsiteY19" fmla="*/ 255294 h 1067228"/>
                <a:gd name="connsiteX20" fmla="*/ 995488 w 1474793"/>
                <a:gd name="connsiteY20" fmla="*/ 267712 h 1067228"/>
                <a:gd name="connsiteX21" fmla="*/ 1005676 w 1474793"/>
                <a:gd name="connsiteY21" fmla="*/ 289764 h 1067228"/>
                <a:gd name="connsiteX22" fmla="*/ 1025294 w 1474793"/>
                <a:gd name="connsiteY22" fmla="*/ 325907 h 1067228"/>
                <a:gd name="connsiteX23" fmla="*/ 1031274 w 1474793"/>
                <a:gd name="connsiteY23" fmla="*/ 345171 h 1067228"/>
                <a:gd name="connsiteX24" fmla="*/ 1033430 w 1474793"/>
                <a:gd name="connsiteY24" fmla="*/ 349838 h 1067228"/>
                <a:gd name="connsiteX25" fmla="*/ 1037839 w 1474793"/>
                <a:gd name="connsiteY25" fmla="*/ 366321 h 1067228"/>
                <a:gd name="connsiteX26" fmla="*/ 1056387 w 1474793"/>
                <a:gd name="connsiteY26" fmla="*/ 426072 h 1067228"/>
                <a:gd name="connsiteX27" fmla="*/ 1067228 w 1474793"/>
                <a:gd name="connsiteY27" fmla="*/ 533614 h 1067228"/>
                <a:gd name="connsiteX28" fmla="*/ 1065078 w 1474793"/>
                <a:gd name="connsiteY28" fmla="*/ 554940 h 1067228"/>
                <a:gd name="connsiteX29" fmla="*/ 1064327 w 1474793"/>
                <a:gd name="connsiteY29" fmla="*/ 594320 h 1067228"/>
                <a:gd name="connsiteX30" fmla="*/ 1347937 w 1474793"/>
                <a:gd name="connsiteY30" fmla="*/ 1034890 h 1067228"/>
                <a:gd name="connsiteX31" fmla="*/ 1410642 w 1474793"/>
                <a:gd name="connsiteY31" fmla="*/ 1053546 h 1067228"/>
                <a:gd name="connsiteX32" fmla="*/ 1474793 w 1474793"/>
                <a:gd name="connsiteY32" fmla="*/ 1066843 h 1067228"/>
                <a:gd name="connsiteX33" fmla="*/ 542300 w 1474793"/>
                <a:gd name="connsiteY33" fmla="*/ 1066843 h 1067228"/>
                <a:gd name="connsiteX34" fmla="*/ 539867 w 1474793"/>
                <a:gd name="connsiteY34" fmla="*/ 1066598 h 1067228"/>
                <a:gd name="connsiteX35" fmla="*/ 533614 w 1474793"/>
                <a:gd name="connsiteY35" fmla="*/ 1067228 h 1067228"/>
                <a:gd name="connsiteX36" fmla="*/ 0 w 1474793"/>
                <a:gd name="connsiteY36" fmla="*/ 533614 h 1067228"/>
                <a:gd name="connsiteX37" fmla="*/ 533614 w 1474793"/>
                <a:gd name="connsiteY37" fmla="*/ 0 h 10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74793" h="1067228">
                  <a:moveTo>
                    <a:pt x="533614" y="0"/>
                  </a:moveTo>
                  <a:cubicBezTo>
                    <a:pt x="570452" y="0"/>
                    <a:pt x="606419" y="3733"/>
                    <a:pt x="641156" y="10841"/>
                  </a:cubicBezTo>
                  <a:lnTo>
                    <a:pt x="642850" y="11367"/>
                  </a:lnTo>
                  <a:lnTo>
                    <a:pt x="643605" y="10579"/>
                  </a:lnTo>
                  <a:cubicBezTo>
                    <a:pt x="673701" y="16798"/>
                    <a:pt x="702865" y="25601"/>
                    <a:pt x="730860" y="36748"/>
                  </a:cubicBezTo>
                  <a:lnTo>
                    <a:pt x="741010" y="41837"/>
                  </a:lnTo>
                  <a:lnTo>
                    <a:pt x="741321" y="41934"/>
                  </a:lnTo>
                  <a:lnTo>
                    <a:pt x="742759" y="42714"/>
                  </a:lnTo>
                  <a:lnTo>
                    <a:pt x="811100" y="76983"/>
                  </a:lnTo>
                  <a:lnTo>
                    <a:pt x="825702" y="87735"/>
                  </a:lnTo>
                  <a:lnTo>
                    <a:pt x="831963" y="91133"/>
                  </a:lnTo>
                  <a:lnTo>
                    <a:pt x="845602" y="102387"/>
                  </a:lnTo>
                  <a:lnTo>
                    <a:pt x="882900" y="129847"/>
                  </a:lnTo>
                  <a:lnTo>
                    <a:pt x="898739" y="146228"/>
                  </a:lnTo>
                  <a:lnTo>
                    <a:pt x="910936" y="156292"/>
                  </a:lnTo>
                  <a:lnTo>
                    <a:pt x="925281" y="173678"/>
                  </a:lnTo>
                  <a:lnTo>
                    <a:pt x="944837" y="193903"/>
                  </a:lnTo>
                  <a:lnTo>
                    <a:pt x="959019" y="214569"/>
                  </a:lnTo>
                  <a:lnTo>
                    <a:pt x="976095" y="235265"/>
                  </a:lnTo>
                  <a:lnTo>
                    <a:pt x="986966" y="255294"/>
                  </a:lnTo>
                  <a:lnTo>
                    <a:pt x="995488" y="267712"/>
                  </a:lnTo>
                  <a:lnTo>
                    <a:pt x="1005676" y="289764"/>
                  </a:lnTo>
                  <a:lnTo>
                    <a:pt x="1025294" y="325907"/>
                  </a:lnTo>
                  <a:lnTo>
                    <a:pt x="1031274" y="345171"/>
                  </a:lnTo>
                  <a:lnTo>
                    <a:pt x="1033430" y="349838"/>
                  </a:lnTo>
                  <a:lnTo>
                    <a:pt x="1037839" y="366321"/>
                  </a:lnTo>
                  <a:lnTo>
                    <a:pt x="1056387" y="426072"/>
                  </a:lnTo>
                  <a:cubicBezTo>
                    <a:pt x="1063495" y="460809"/>
                    <a:pt x="1067228" y="496776"/>
                    <a:pt x="1067228" y="533614"/>
                  </a:cubicBezTo>
                  <a:lnTo>
                    <a:pt x="1065078" y="554940"/>
                  </a:lnTo>
                  <a:lnTo>
                    <a:pt x="1064327" y="594320"/>
                  </a:lnTo>
                  <a:cubicBezTo>
                    <a:pt x="1060491" y="737511"/>
                    <a:pt x="1069636" y="930381"/>
                    <a:pt x="1347937" y="1034890"/>
                  </a:cubicBezTo>
                  <a:cubicBezTo>
                    <a:pt x="1365331" y="1041421"/>
                    <a:pt x="1386419" y="1047630"/>
                    <a:pt x="1410642" y="1053546"/>
                  </a:cubicBezTo>
                  <a:lnTo>
                    <a:pt x="1474793" y="1066843"/>
                  </a:lnTo>
                  <a:lnTo>
                    <a:pt x="542300" y="1066843"/>
                  </a:lnTo>
                  <a:lnTo>
                    <a:pt x="539867" y="1066598"/>
                  </a:lnTo>
                  <a:lnTo>
                    <a:pt x="533614" y="1067228"/>
                  </a:lnTo>
                  <a:cubicBezTo>
                    <a:pt x="238907" y="1067228"/>
                    <a:pt x="0" y="828321"/>
                    <a:pt x="0" y="533614"/>
                  </a:cubicBezTo>
                  <a:cubicBezTo>
                    <a:pt x="0" y="238907"/>
                    <a:pt x="238907" y="0"/>
                    <a:pt x="533614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 flipH="1">
              <a:off x="8032329" y="4255544"/>
              <a:ext cx="2699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  <a:endParaRPr lang="zh-CN" altLang="en-US" sz="2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 flipH="1">
              <a:off x="8032329" y="4566689"/>
              <a:ext cx="2699734" cy="41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0965">
                <a:lnSpc>
                  <a:spcPct val="150000"/>
                </a:lnSpc>
                <a:buSzPct val="25000"/>
                <a:defRPr/>
              </a:pP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演示文稿是一种实用的工具，可以是演示，演讲，报告等。大部分时间，它们都是在为观众服务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。</a:t>
              </a:r>
              <a:endParaRPr lang="en-US" altLang="zh-CN" sz="13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 flipH="1">
              <a:off x="10872353" y="4390566"/>
              <a:ext cx="48645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4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>
              <a:stCxn id="43" idx="1"/>
            </p:cNvCxnSpPr>
            <p:nvPr/>
          </p:nvCxnSpPr>
          <p:spPr>
            <a:xfrm>
              <a:off x="4430887" y="2610725"/>
              <a:ext cx="350663" cy="18962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V="1">
              <a:off x="4430887" y="4461650"/>
              <a:ext cx="350663" cy="18962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V="1">
              <a:off x="7397750" y="2610725"/>
              <a:ext cx="350663" cy="18962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>
              <a:off x="7397750" y="4464825"/>
              <a:ext cx="350663" cy="18962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/>
          <p:cNvSpPr/>
          <p:nvPr/>
        </p:nvSpPr>
        <p:spPr>
          <a:xfrm>
            <a:off x="-24765" y="635"/>
            <a:ext cx="18312765" cy="10310495"/>
          </a:xfrm>
          <a:custGeom>
            <a:avLst/>
            <a:gdLst/>
            <a:ahLst/>
            <a:cxnLst/>
            <a:rect l="l" t="t" r="r" b="b"/>
            <a:pathLst>
              <a:path w="18102559" h="10287000">
                <a:moveTo>
                  <a:pt x="0" y="0"/>
                </a:moveTo>
                <a:lnTo>
                  <a:pt x="18102559" y="0"/>
                </a:lnTo>
                <a:lnTo>
                  <a:pt x="181025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</a:blip>
            <a:stretch>
              <a:fillRect t="-3012" b="-3012"/>
            </a:stretch>
          </a:blipFill>
        </p:spPr>
      </p:sp>
      <p:sp>
        <p:nvSpPr>
          <p:cNvPr id="4" name="矩形 3"/>
          <p:cNvSpPr/>
          <p:nvPr/>
        </p:nvSpPr>
        <p:spPr>
          <a:xfrm>
            <a:off x="-24765" y="17780"/>
            <a:ext cx="18313400" cy="103447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1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  <a:alpha val="48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4615" y="1315677"/>
            <a:ext cx="18154650" cy="8994532"/>
            <a:chOff x="536410" y="877117"/>
            <a:chExt cx="12103100" cy="5996354"/>
          </a:xfrm>
        </p:grpSpPr>
        <p:sp>
          <p:nvSpPr>
            <p:cNvPr id="134" name="矩形 133"/>
            <p:cNvSpPr/>
            <p:nvPr/>
          </p:nvSpPr>
          <p:spPr>
            <a:xfrm rot="5400000">
              <a:off x="1655965" y="2433436"/>
              <a:ext cx="3444470" cy="543559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950686" y="5313598"/>
              <a:ext cx="4463144" cy="126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575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950685" y="4939819"/>
              <a:ext cx="2934872" cy="35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  <a:endPara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矩形 271"/>
            <p:cNvSpPr/>
            <p:nvPr/>
          </p:nvSpPr>
          <p:spPr>
            <a:xfrm rot="5400000">
              <a:off x="-179531" y="4694249"/>
              <a:ext cx="1711066" cy="1295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0000" y="3863468"/>
              <a:ext cx="5186000" cy="1045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zh-CN" altLang="en-US" sz="96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rPr>
                <a:t>请输入标题</a:t>
              </a:r>
              <a:endParaRPr lang="zh-CN" altLang="en-US" sz="9600" spc="192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36410" y="877117"/>
              <a:ext cx="12103100" cy="218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en-US" altLang="zh-CN" sz="20700" b="1" dirty="0">
                  <a:solidFill>
                    <a:srgbClr val="FFFFFF">
                      <a:alpha val="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sz="20700" b="1" dirty="0">
                <a:solidFill>
                  <a:srgbClr val="FFFFFF">
                    <a:alpha val="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4615" y="3394547"/>
            <a:ext cx="3306789" cy="2399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150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O3</a:t>
            </a:r>
            <a:endParaRPr lang="en-US" altLang="zh-CN" sz="150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40820" y="1485900"/>
            <a:ext cx="6438900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0965">
              <a:buSzPct val="25000"/>
              <a:defRPr/>
            </a:pPr>
            <a:r>
              <a:rPr lang="en-US" altLang="zh-CN" sz="10000" b="1" dirty="0">
                <a:solidFill>
                  <a:schemeClr val="bg1">
                    <a:lumMod val="6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 </a:t>
            </a:r>
            <a:endParaRPr lang="en-US" altLang="zh-CN" sz="10000" b="1" dirty="0">
              <a:solidFill>
                <a:schemeClr val="bg1">
                  <a:lumMod val="6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VECTOR" val="#748660;#752857;#748689;#748679;#752857;#748691;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2"/>
  <p:tag name="KSO_WM_UNIT_ID" val="custom20236944_1*f*2"/>
  <p:tag name="KSO_WM_TEMPLATE_CATEGORY" val="custom"/>
  <p:tag name="KSO_WM_TEMPLATE_INDEX" val="20236944"/>
  <p:tag name="KSO_WM_UNIT_LAYERLEVEL" val="1"/>
  <p:tag name="KSO_WM_TAG_VERSION" val="3.0"/>
  <p:tag name="KSO_WM_BEAUTIFY_FLAG" val="#wm#"/>
  <p:tag name="KSO_WM_UNIT_PRESET_TEXT" val="单击此处添加文本具体内容，简明扼要地阐述观点。根据需要可酌情增减文字，以便观者理解您传达的思想。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40_2*l_h_i*1_2_1"/>
  <p:tag name="KSO_WM_TEMPLATE_CATEGORY" val="diagram"/>
  <p:tag name="KSO_WM_TEMPLATE_INDEX" val="202369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464.35720304714414,&quot;left&quot;:74.28968503937008,&quot;top&quot;:220.18952923632042,&quot;width&quot;:811.4042125984251}"/>
  <p:tag name="KSO_WM_DIAGRAM_COLOR_MATCH_VALUE" val="{&quot;shape&quot;:{&quot;fill&quot;:{&quot;gradient&quot;:[{&quot;brightness&quot;:0,&quot;colorType&quot;:1,&quot;foreColorIndex&quot;:5,&quot;pos&quot;:0,&quot;transparency&quot;:0},{&quot;brightness&quot;:0.029999999329447746,&quot;colorType&quot;:1,&quot;foreColorIndex&quot;:5,&quot;pos&quot;:0.4799999892711639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40_2*l_h_i*1_3_1"/>
  <p:tag name="KSO_WM_TEMPLATE_CATEGORY" val="diagram"/>
  <p:tag name="KSO_WM_TEMPLATE_INDEX" val="202369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464.35720304714414,&quot;left&quot;:74.28968503937008,&quot;top&quot;:220.18952923632042,&quot;width&quot;:811.4042125984251}"/>
  <p:tag name="KSO_WM_DIAGRAM_COLOR_MATCH_VALUE" val="{&quot;shape&quot;:{&quot;fill&quot;:{&quot;gradient&quot;:[{&quot;brightness&quot;:0,&quot;colorType&quot;:1,&quot;foreColorIndex&quot;:5,&quot;pos&quot;:0,&quot;transparency&quot;:0},{&quot;brightness&quot;:0.029999999329447746,&quot;colorType&quot;:1,&quot;foreColorIndex&quot;:5,&quot;pos&quot;:0.4799999892711639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40_2*l_h_i*1_1_1"/>
  <p:tag name="KSO_WM_TEMPLATE_CATEGORY" val="diagram"/>
  <p:tag name="KSO_WM_TEMPLATE_INDEX" val="202369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464.35720304714414,&quot;left&quot;:74.28968503937008,&quot;top&quot;:220.18952923632042,&quot;width&quot;:811.4042125984251}"/>
  <p:tag name="KSO_WM_DIAGRAM_COLOR_MATCH_VALUE" val="{&quot;shape&quot;:{&quot;fill&quot;:{&quot;gradient&quot;:[{&quot;brightness&quot;:0,&quot;colorType&quot;:1,&quot;foreColorIndex&quot;:5,&quot;pos&quot;:0,&quot;transparency&quot;:0},{&quot;brightness&quot;:0.029999999329447746,&quot;colorType&quot;:1,&quot;foreColorIndex&quot;:5,&quot;pos&quot;:0.4799999892711639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40_2*l_h_x*1_2_1"/>
  <p:tag name="KSO_WM_TEMPLATE_CATEGORY" val="diagram"/>
  <p:tag name="KSO_WM_TEMPLATE_INDEX" val="20236940"/>
  <p:tag name="KSO_WM_UNIT_LAYERLEVEL" val="1_1_1"/>
  <p:tag name="KSO_WM_TAG_VERSION" val="3.0"/>
  <p:tag name="KSO_WM_BEAUTIFY_FLAG" val="#wm#"/>
  <p:tag name="KSO_WM_UNIT_VALUE" val="69*69"/>
  <p:tag name="KSO_WM_DIAGRAM_GROUP_CODE" val="l1-1"/>
  <p:tag name="KSO_WM_UNIT_TYPE" val="l_h_x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64.35720304714414,&quot;left&quot;:74.28968503937008,&quot;top&quot;:220.18952923632042,&quot;width&quot;:811.404212598425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40_2*l_h_x*1_1_1"/>
  <p:tag name="KSO_WM_TEMPLATE_CATEGORY" val="diagram"/>
  <p:tag name="KSO_WM_TEMPLATE_INDEX" val="20236940"/>
  <p:tag name="KSO_WM_UNIT_LAYERLEVEL" val="1_1_1"/>
  <p:tag name="KSO_WM_TAG_VERSION" val="3.0"/>
  <p:tag name="KSO_WM_BEAUTIFY_FLAG" val="#wm#"/>
  <p:tag name="KSO_WM_UNIT_VALUE" val="69*69"/>
  <p:tag name="KSO_WM_DIAGRAM_GROUP_CODE" val="l1-1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64.35720304714414,&quot;left&quot;:74.28968503937008,&quot;top&quot;:220.18952923632042,&quot;width&quot;:811.404212598425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40_2*l_h_x*1_3_1"/>
  <p:tag name="KSO_WM_TEMPLATE_CATEGORY" val="diagram"/>
  <p:tag name="KSO_WM_TEMPLATE_INDEX" val="20236940"/>
  <p:tag name="KSO_WM_UNIT_LAYERLEVEL" val="1_1_1"/>
  <p:tag name="KSO_WM_TAG_VERSION" val="3.0"/>
  <p:tag name="KSO_WM_BEAUTIFY_FLAG" val="#wm#"/>
  <p:tag name="KSO_WM_UNIT_VALUE" val="69*69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64.35720304714414,&quot;left&quot;:74.28968503937008,&quot;top&quot;:220.18952923632042,&quot;width&quot;:811.404212598425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40_2*l_h_f*1_1_1"/>
  <p:tag name="KSO_WM_TEMPLATE_CATEGORY" val="diagram"/>
  <p:tag name="KSO_WM_TEMPLATE_INDEX" val="20236940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64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64.35720304714414,&quot;left&quot;:74.28968503937008,&quot;top&quot;:220.18952923632042,&quot;width&quot;:811.4042125984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40_2*l_h_f*1_2_1"/>
  <p:tag name="KSO_WM_TEMPLATE_CATEGORY" val="diagram"/>
  <p:tag name="KSO_WM_TEMPLATE_INDEX" val="20236940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64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64.35720304714414,&quot;left&quot;:74.28968503937008,&quot;top&quot;:220.18952923632042,&quot;width&quot;:811.4042125984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40_2*l_h_f*1_3_1"/>
  <p:tag name="KSO_WM_TEMPLATE_CATEGORY" val="diagram"/>
  <p:tag name="KSO_WM_TEMPLATE_INDEX" val="20236940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64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64.35720304714414,&quot;left&quot;:74.28968503937008,&quot;top&quot;:220.18952923632042,&quot;width&quot;:811.4042125984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"/>
</p:tagLst>
</file>

<file path=ppt/tags/tag2.xml><?xml version="1.0" encoding="utf-8"?>
<p:tagLst xmlns:p="http://schemas.openxmlformats.org/presentationml/2006/main">
  <p:tag name="ISLIDE.VECTOR" val="#748660;#752857;#748689;#748679;#752857;#748691;"/>
</p:tagLst>
</file>

<file path=ppt/tags/tag20.xml><?xml version="1.0" encoding="utf-8"?>
<p:tagLst xmlns:p="http://schemas.openxmlformats.org/presentationml/2006/main">
  <p:tag name="KSO_WM_SLIDE_ID" val="custom2023694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516.173*226.175"/>
  <p:tag name="KSO_WM_SLIDE_POSITION" val="74.2897*230.1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6944"/>
  <p:tag name="KSO_WM_SLIDE_LAYOUT" val="a_f_l"/>
  <p:tag name="KSO_WM_SLIDE_LAYOUT_CNT" val="1_2_1"/>
</p:tagLst>
</file>

<file path=ppt/tags/tag21.xml><?xml version="1.0" encoding="utf-8"?>
<p:tagLst xmlns:p="http://schemas.openxmlformats.org/presentationml/2006/main">
  <p:tag name="ISLIDE.VECTOR" val="#748660;#752857;#748689;#748679;#752857;#748691;"/>
</p:tagLst>
</file>

<file path=ppt/tags/tag22.xml><?xml version="1.0" encoding="utf-8"?>
<p:tagLst xmlns:p="http://schemas.openxmlformats.org/presentationml/2006/main">
  <p:tag name="COMMONDATA" val="eyJoZGlkIjoiOGUzNTFhZTBmNmI0ZTQ2NjVhODlmNzAzZWRkMzFhNjQifQ=="/>
</p:tagLst>
</file>

<file path=ppt/tags/tag3.xml><?xml version="1.0" encoding="utf-8"?>
<p:tagLst xmlns:p="http://schemas.openxmlformats.org/presentationml/2006/main">
  <p:tag name="ISLIDE.VECTOR" val="#748660;#752857;#748689;#748679;#752857;#748691;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6944_1*a*1"/>
  <p:tag name="KSO_WM_TEMPLATE_CATEGORY" val="custom"/>
  <p:tag name="KSO_WM_TEMPLATE_INDEX" val="20236944"/>
  <p:tag name="KSO_WM_UNIT_LAYERLEVEL" val="1"/>
  <p:tag name="KSO_WM_TAG_VERSION" val="3.0"/>
  <p:tag name="KSO_WM_BEAUTIFY_FLAG" val="#wm#"/>
  <p:tag name="KSO_WM_UNIT_PRESET_TEXT" val="单击此处添加标题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6944_1*i*1"/>
  <p:tag name="KSO_WM_TEMPLATE_CATEGORY" val="custom"/>
  <p:tag name="KSO_WM_TEMPLATE_INDEX" val="20236944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6944_1*i*2"/>
  <p:tag name="KSO_WM_TEMPLATE_CATEGORY" val="custom"/>
  <p:tag name="KSO_WM_TEMPLATE_INDEX" val="20236944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SUBTYPE" val="a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36944_1*f*1"/>
  <p:tag name="KSO_WM_TEMPLATE_CATEGORY" val="custom"/>
  <p:tag name="KSO_WM_TEMPLATE_INDEX" val="20236944"/>
  <p:tag name="KSO_WM_UNIT_LAYERLEVEL" val="1"/>
  <p:tag name="KSO_WM_TAG_VERSION" val="3.0"/>
  <p:tag name="KSO_WM_BEAUTIFY_FLAG" val="#wm#"/>
  <p:tag name="KSO_WM_UNIT_PRESET_TEXT" val="单击此处添加文本具体内容，简明扼要地阐述您的观点。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6944_1*i*3"/>
  <p:tag name="KSO_WM_TEMPLATE_CATEGORY" val="custom"/>
  <p:tag name="KSO_WM_TEMPLATE_INDEX" val="20236944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6944_1*i*4"/>
  <p:tag name="KSO_WM_TEMPLATE_CATEGORY" val="custom"/>
  <p:tag name="KSO_WM_TEMPLATE_INDEX" val="20236944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96D19"/>
      </a:accent1>
      <a:accent2>
        <a:srgbClr val="FBAE46"/>
      </a:accent2>
      <a:accent3>
        <a:srgbClr val="FFC000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800080"/>
      </a:folHlink>
    </a:clrScheme>
    <a:fontScheme name="font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2707</Words>
  <Application>WPS 演示</Application>
  <PresentationFormat>自定义</PresentationFormat>
  <Paragraphs>207</Paragraphs>
  <Slides>15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字由点字典黑</vt:lpstr>
      <vt:lpstr>黑体</vt:lpstr>
      <vt:lpstr>字由点字倔强黑</vt:lpstr>
      <vt:lpstr>字由点字典黑 Bold</vt:lpstr>
      <vt:lpstr>思源宋体</vt:lpstr>
      <vt:lpstr>Calibri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请输入标题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深圳大学光影篇</dc:title>
  <dc:creator>林笑笑</dc:creator>
  <cp:lastModifiedBy>邢小锐-《招代理》陕西康惠水果</cp:lastModifiedBy>
  <cp:revision>18</cp:revision>
  <dcterms:created xsi:type="dcterms:W3CDTF">2006-08-16T00:00:00Z</dcterms:created>
  <dcterms:modified xsi:type="dcterms:W3CDTF">2024-10-15T09:06:29Z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3EB51D8140D2459BB5704671DF55D2CF_13</vt:lpwstr>
  </property>
  <property fmtid="{D5CDD505-2E9C-101B-9397-08002B2CF9AE}" pid="3" name="KSOProductBuildVer">
    <vt:lpwstr>2052-12.1.0.17827</vt:lpwstr>
  </property>
</Properties>
</file>